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sldIdLst>
    <p:sldId id="257" r:id="rId2"/>
    <p:sldId id="263" r:id="rId3"/>
    <p:sldId id="259" r:id="rId4"/>
    <p:sldId id="261" r:id="rId5"/>
    <p:sldId id="264" r:id="rId6"/>
    <p:sldId id="265" r:id="rId7"/>
    <p:sldId id="267" r:id="rId8"/>
    <p:sldId id="266" r:id="rId9"/>
    <p:sldId id="269" r:id="rId10"/>
    <p:sldId id="268" r:id="rId11"/>
    <p:sldId id="279" r:id="rId12"/>
    <p:sldId id="270" r:id="rId13"/>
    <p:sldId id="283" r:id="rId14"/>
    <p:sldId id="271" r:id="rId15"/>
    <p:sldId id="282" r:id="rId16"/>
    <p:sldId id="272" r:id="rId17"/>
    <p:sldId id="280" r:id="rId18"/>
    <p:sldId id="281" r:id="rId19"/>
    <p:sldId id="274" r:id="rId20"/>
    <p:sldId id="278" r:id="rId21"/>
    <p:sldId id="275" r:id="rId22"/>
    <p:sldId id="277" r:id="rId23"/>
    <p:sldId id="273"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2" d="100"/>
          <a:sy n="82" d="100"/>
        </p:scale>
        <p:origin x="-1656"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32B8D1-685C-2243-9A92-F2BA615764DA}" type="doc">
      <dgm:prSet loTypeId="urn:microsoft.com/office/officeart/2005/8/layout/hierarchy1" loCatId="" qsTypeId="urn:microsoft.com/office/officeart/2005/8/quickstyle/simple3" qsCatId="simple" csTypeId="urn:microsoft.com/office/officeart/2005/8/colors/accent1_2" csCatId="accent1" phldr="1"/>
      <dgm:spPr/>
      <dgm:t>
        <a:bodyPr/>
        <a:lstStyle/>
        <a:p>
          <a:endParaRPr lang="en-US"/>
        </a:p>
      </dgm:t>
    </dgm:pt>
    <dgm:pt modelId="{D5AD8525-0A9C-5F43-8D2D-018D071699A1}">
      <dgm:prSet phldrT="[Text]"/>
      <dgm:spPr/>
      <dgm:t>
        <a:bodyPr/>
        <a:lstStyle/>
        <a:p>
          <a:r>
            <a:rPr lang="en-US" dirty="0" smtClean="0"/>
            <a:t>SoCal</a:t>
          </a:r>
          <a:endParaRPr lang="en-US" dirty="0"/>
        </a:p>
      </dgm:t>
    </dgm:pt>
    <dgm:pt modelId="{FCE80413-24BC-514F-AF26-ED0226F253B2}" type="parTrans" cxnId="{35D94B64-162C-8144-8AE5-C5E7CC9C63DA}">
      <dgm:prSet/>
      <dgm:spPr/>
      <dgm:t>
        <a:bodyPr/>
        <a:lstStyle/>
        <a:p>
          <a:endParaRPr lang="en-US"/>
        </a:p>
      </dgm:t>
    </dgm:pt>
    <dgm:pt modelId="{7BC61770-0AD5-2048-861B-322F9B13755D}" type="sibTrans" cxnId="{35D94B64-162C-8144-8AE5-C5E7CC9C63DA}">
      <dgm:prSet/>
      <dgm:spPr/>
      <dgm:t>
        <a:bodyPr/>
        <a:lstStyle/>
        <a:p>
          <a:endParaRPr lang="en-US"/>
        </a:p>
      </dgm:t>
    </dgm:pt>
    <dgm:pt modelId="{FC0F5282-466D-B34C-9785-98C574DA87E1}">
      <dgm:prSet phldrT="[Text]"/>
      <dgm:spPr/>
      <dgm:t>
        <a:bodyPr/>
        <a:lstStyle/>
        <a:p>
          <a:r>
            <a:rPr lang="en-US" dirty="0" smtClean="0"/>
            <a:t>…</a:t>
          </a:r>
          <a:endParaRPr lang="en-US" dirty="0"/>
        </a:p>
      </dgm:t>
    </dgm:pt>
    <dgm:pt modelId="{C3D72C33-F9F5-404A-82A2-A9E0BA5132A3}" type="parTrans" cxnId="{281BD9A3-D453-C241-92FB-7D1075CF841E}">
      <dgm:prSet/>
      <dgm:spPr/>
      <dgm:t>
        <a:bodyPr/>
        <a:lstStyle/>
        <a:p>
          <a:endParaRPr lang="en-US"/>
        </a:p>
      </dgm:t>
    </dgm:pt>
    <dgm:pt modelId="{34C60DFD-32BF-5740-AF97-FF596BAFB971}" type="sibTrans" cxnId="{281BD9A3-D453-C241-92FB-7D1075CF841E}">
      <dgm:prSet/>
      <dgm:spPr/>
      <dgm:t>
        <a:bodyPr/>
        <a:lstStyle/>
        <a:p>
          <a:endParaRPr lang="en-US"/>
        </a:p>
      </dgm:t>
    </dgm:pt>
    <dgm:pt modelId="{81225165-AAD8-7A4F-B229-5426DA397856}">
      <dgm:prSet phldrT="[Text]"/>
      <dgm:spPr/>
      <dgm:t>
        <a:bodyPr/>
        <a:lstStyle/>
        <a:p>
          <a:r>
            <a:rPr lang="en-US" dirty="0" smtClean="0"/>
            <a:t>2007</a:t>
          </a:r>
          <a:endParaRPr lang="en-US" dirty="0"/>
        </a:p>
      </dgm:t>
    </dgm:pt>
    <dgm:pt modelId="{5C42308E-B354-574D-96BB-5B6BAF50CA6B}" type="parTrans" cxnId="{BDBDE228-B1C3-8046-A6B0-251ACDFE3A29}">
      <dgm:prSet/>
      <dgm:spPr/>
      <dgm:t>
        <a:bodyPr/>
        <a:lstStyle/>
        <a:p>
          <a:endParaRPr lang="en-US"/>
        </a:p>
      </dgm:t>
    </dgm:pt>
    <dgm:pt modelId="{F3DEBCA6-39F9-A343-8885-989FE1BC23D4}" type="sibTrans" cxnId="{BDBDE228-B1C3-8046-A6B0-251ACDFE3A29}">
      <dgm:prSet/>
      <dgm:spPr/>
      <dgm:t>
        <a:bodyPr/>
        <a:lstStyle/>
        <a:p>
          <a:endParaRPr lang="en-US"/>
        </a:p>
      </dgm:t>
    </dgm:pt>
    <dgm:pt modelId="{3C65E89F-6F56-C746-8A1B-307F48AD6F6B}">
      <dgm:prSet/>
      <dgm:spPr/>
      <dgm:t>
        <a:bodyPr/>
        <a:lstStyle/>
        <a:p>
          <a:r>
            <a:rPr lang="en-US" dirty="0" smtClean="0"/>
            <a:t>2008</a:t>
          </a:r>
          <a:endParaRPr lang="en-US" dirty="0"/>
        </a:p>
      </dgm:t>
    </dgm:pt>
    <dgm:pt modelId="{4C54DEA6-1EE9-9E4E-A914-52B756800BE5}" type="parTrans" cxnId="{E5B5C2FE-8905-9246-9FCD-3836269ED307}">
      <dgm:prSet/>
      <dgm:spPr/>
      <dgm:t>
        <a:bodyPr/>
        <a:lstStyle/>
        <a:p>
          <a:endParaRPr lang="en-US"/>
        </a:p>
      </dgm:t>
    </dgm:pt>
    <dgm:pt modelId="{BCEAF42D-BE13-D44E-97B6-A2209DA06ACD}" type="sibTrans" cxnId="{E5B5C2FE-8905-9246-9FCD-3836269ED307}">
      <dgm:prSet/>
      <dgm:spPr/>
      <dgm:t>
        <a:bodyPr/>
        <a:lstStyle/>
        <a:p>
          <a:endParaRPr lang="en-US"/>
        </a:p>
      </dgm:t>
    </dgm:pt>
    <dgm:pt modelId="{C6703A92-A331-A64A-8B48-77173BDEEDA9}">
      <dgm:prSet/>
      <dgm:spPr/>
      <dgm:t>
        <a:bodyPr/>
        <a:lstStyle/>
        <a:p>
          <a:r>
            <a:rPr lang="en-US" dirty="0" smtClean="0"/>
            <a:t>2009</a:t>
          </a:r>
          <a:endParaRPr lang="en-US" dirty="0"/>
        </a:p>
      </dgm:t>
    </dgm:pt>
    <dgm:pt modelId="{47D83E08-0623-3C4C-9289-0096C9130E32}" type="parTrans" cxnId="{461AC87C-008F-9B4D-9AF6-426D86B8C354}">
      <dgm:prSet/>
      <dgm:spPr/>
      <dgm:t>
        <a:bodyPr/>
        <a:lstStyle/>
        <a:p>
          <a:endParaRPr lang="en-US"/>
        </a:p>
      </dgm:t>
    </dgm:pt>
    <dgm:pt modelId="{38CB4348-ECCD-AD4D-B77E-E9DB1B291C39}" type="sibTrans" cxnId="{461AC87C-008F-9B4D-9AF6-426D86B8C354}">
      <dgm:prSet/>
      <dgm:spPr/>
      <dgm:t>
        <a:bodyPr/>
        <a:lstStyle/>
        <a:p>
          <a:endParaRPr lang="en-US"/>
        </a:p>
      </dgm:t>
    </dgm:pt>
    <dgm:pt modelId="{4A43B38A-0B0E-6743-8F20-D0345E6CD150}">
      <dgm:prSet/>
      <dgm:spPr/>
      <dgm:t>
        <a:bodyPr/>
        <a:lstStyle/>
        <a:p>
          <a:r>
            <a:rPr lang="en-US" dirty="0" smtClean="0"/>
            <a:t>2010</a:t>
          </a:r>
          <a:endParaRPr lang="en-US" dirty="0"/>
        </a:p>
      </dgm:t>
    </dgm:pt>
    <dgm:pt modelId="{AA306FFA-2582-7449-8A76-CC376DF6D062}" type="parTrans" cxnId="{F3898BAC-CB9E-6145-A340-302BA5DFC650}">
      <dgm:prSet/>
      <dgm:spPr/>
      <dgm:t>
        <a:bodyPr/>
        <a:lstStyle/>
        <a:p>
          <a:endParaRPr lang="en-US"/>
        </a:p>
      </dgm:t>
    </dgm:pt>
    <dgm:pt modelId="{70898153-A974-D642-982B-2601294832EB}" type="sibTrans" cxnId="{F3898BAC-CB9E-6145-A340-302BA5DFC650}">
      <dgm:prSet/>
      <dgm:spPr/>
      <dgm:t>
        <a:bodyPr/>
        <a:lstStyle/>
        <a:p>
          <a:endParaRPr lang="en-US"/>
        </a:p>
      </dgm:t>
    </dgm:pt>
    <dgm:pt modelId="{4159D5B8-AA76-CD41-BA76-3B156535EB1D}">
      <dgm:prSet/>
      <dgm:spPr/>
      <dgm:t>
        <a:bodyPr/>
        <a:lstStyle/>
        <a:p>
          <a:r>
            <a:rPr lang="en-US" dirty="0" smtClean="0"/>
            <a:t>2011</a:t>
          </a:r>
          <a:endParaRPr lang="en-US" dirty="0"/>
        </a:p>
      </dgm:t>
    </dgm:pt>
    <dgm:pt modelId="{E01539DC-96F1-C947-8045-A9A666DE09DA}" type="parTrans" cxnId="{64EFEF69-EFF6-B04C-BC5D-B3C52F149080}">
      <dgm:prSet/>
      <dgm:spPr/>
      <dgm:t>
        <a:bodyPr/>
        <a:lstStyle/>
        <a:p>
          <a:endParaRPr lang="en-US"/>
        </a:p>
      </dgm:t>
    </dgm:pt>
    <dgm:pt modelId="{FEF8BCB2-B816-D940-9BFD-6CF234E3D6F2}" type="sibTrans" cxnId="{64EFEF69-EFF6-B04C-BC5D-B3C52F149080}">
      <dgm:prSet/>
      <dgm:spPr/>
      <dgm:t>
        <a:bodyPr/>
        <a:lstStyle/>
        <a:p>
          <a:endParaRPr lang="en-US"/>
        </a:p>
      </dgm:t>
    </dgm:pt>
    <dgm:pt modelId="{C1F59DE3-23FF-0144-A5C9-B13D2AA55F72}">
      <dgm:prSet/>
      <dgm:spPr/>
      <dgm:t>
        <a:bodyPr/>
        <a:lstStyle/>
        <a:p>
          <a:r>
            <a:rPr lang="en-US" dirty="0" smtClean="0"/>
            <a:t>2012</a:t>
          </a:r>
          <a:endParaRPr lang="en-US" dirty="0"/>
        </a:p>
      </dgm:t>
    </dgm:pt>
    <dgm:pt modelId="{65940102-8BF2-8449-BD7C-7E2BB8C8A89D}" type="parTrans" cxnId="{23091691-3D41-2B40-BBFA-B79B925E38A4}">
      <dgm:prSet/>
      <dgm:spPr/>
      <dgm:t>
        <a:bodyPr/>
        <a:lstStyle/>
        <a:p>
          <a:endParaRPr lang="en-US"/>
        </a:p>
      </dgm:t>
    </dgm:pt>
    <dgm:pt modelId="{7883D3B1-65B6-6A4E-81C1-9BD36DF7DEFE}" type="sibTrans" cxnId="{23091691-3D41-2B40-BBFA-B79B925E38A4}">
      <dgm:prSet/>
      <dgm:spPr/>
      <dgm:t>
        <a:bodyPr/>
        <a:lstStyle/>
        <a:p>
          <a:endParaRPr lang="en-US"/>
        </a:p>
      </dgm:t>
    </dgm:pt>
    <dgm:pt modelId="{2B6110C4-DE54-C249-84A2-D1746BF14BA3}">
      <dgm:prSet/>
      <dgm:spPr/>
      <dgm:t>
        <a:bodyPr/>
        <a:lstStyle/>
        <a:p>
          <a:r>
            <a:rPr lang="en-US" dirty="0" smtClean="0"/>
            <a:t>2013</a:t>
          </a:r>
          <a:endParaRPr lang="en-US" dirty="0"/>
        </a:p>
      </dgm:t>
    </dgm:pt>
    <dgm:pt modelId="{E2387F4D-A07E-2245-B109-39E6C9E38DC0}" type="parTrans" cxnId="{D7B4D5A8-2361-3042-A374-DB6FAFD85D39}">
      <dgm:prSet/>
      <dgm:spPr/>
      <dgm:t>
        <a:bodyPr/>
        <a:lstStyle/>
        <a:p>
          <a:endParaRPr lang="en-US"/>
        </a:p>
      </dgm:t>
    </dgm:pt>
    <dgm:pt modelId="{4C448772-26BF-314B-96CB-BD6DCB7857E2}" type="sibTrans" cxnId="{D7B4D5A8-2361-3042-A374-DB6FAFD85D39}">
      <dgm:prSet/>
      <dgm:spPr/>
      <dgm:t>
        <a:bodyPr/>
        <a:lstStyle/>
        <a:p>
          <a:endParaRPr lang="en-US"/>
        </a:p>
      </dgm:t>
    </dgm:pt>
    <dgm:pt modelId="{A645577D-6C78-2A47-BC8D-52D3D82AE3A0}">
      <dgm:prSet/>
      <dgm:spPr/>
      <dgm:t>
        <a:bodyPr/>
        <a:lstStyle/>
        <a:p>
          <a:r>
            <a:rPr lang="en-US" dirty="0" err="1" smtClean="0"/>
            <a:t>vsoln</a:t>
          </a:r>
          <a:endParaRPr lang="en-US" dirty="0"/>
        </a:p>
      </dgm:t>
    </dgm:pt>
    <dgm:pt modelId="{12D83375-B79C-AD41-BFEF-4F9E8592331A}" type="parTrans" cxnId="{87958613-6AE0-3241-8762-66347B4D10D4}">
      <dgm:prSet/>
      <dgm:spPr/>
      <dgm:t>
        <a:bodyPr/>
        <a:lstStyle/>
        <a:p>
          <a:endParaRPr lang="en-US"/>
        </a:p>
      </dgm:t>
    </dgm:pt>
    <dgm:pt modelId="{429C150A-99E0-9040-8240-DEA0BC96FE76}" type="sibTrans" cxnId="{87958613-6AE0-3241-8762-66347B4D10D4}">
      <dgm:prSet/>
      <dgm:spPr/>
      <dgm:t>
        <a:bodyPr/>
        <a:lstStyle/>
        <a:p>
          <a:endParaRPr lang="en-US"/>
        </a:p>
      </dgm:t>
    </dgm:pt>
    <dgm:pt modelId="{ECA7502B-33A4-2943-BA60-575D1BAA995A}">
      <dgm:prSet/>
      <dgm:spPr/>
      <dgm:t>
        <a:bodyPr/>
        <a:lstStyle/>
        <a:p>
          <a:r>
            <a:rPr lang="en-US" dirty="0" smtClean="0"/>
            <a:t>001..365</a:t>
          </a:r>
          <a:endParaRPr lang="en-US" dirty="0"/>
        </a:p>
      </dgm:t>
    </dgm:pt>
    <dgm:pt modelId="{C57B06E5-2BB5-3945-91FB-52357177E7E8}" type="parTrans" cxnId="{140A33CE-65C2-3C43-B1FF-6C3D5276B166}">
      <dgm:prSet/>
      <dgm:spPr/>
      <dgm:t>
        <a:bodyPr/>
        <a:lstStyle/>
        <a:p>
          <a:endParaRPr lang="en-US"/>
        </a:p>
      </dgm:t>
    </dgm:pt>
    <dgm:pt modelId="{393B12EC-5655-C948-8A4D-50CB17ABB6D4}" type="sibTrans" cxnId="{140A33CE-65C2-3C43-B1FF-6C3D5276B166}">
      <dgm:prSet/>
      <dgm:spPr/>
      <dgm:t>
        <a:bodyPr/>
        <a:lstStyle/>
        <a:p>
          <a:endParaRPr lang="en-US"/>
        </a:p>
      </dgm:t>
    </dgm:pt>
    <dgm:pt modelId="{54EDC608-3C86-9A43-9173-B0D87D06B212}">
      <dgm:prSet/>
      <dgm:spPr/>
      <dgm:t>
        <a:bodyPr/>
        <a:lstStyle/>
        <a:p>
          <a:r>
            <a:rPr lang="en-US" dirty="0" err="1" smtClean="0"/>
            <a:t>brdc</a:t>
          </a:r>
          <a:endParaRPr lang="en-US" dirty="0"/>
        </a:p>
      </dgm:t>
    </dgm:pt>
    <dgm:pt modelId="{77541604-7206-B748-91CA-17529FE5373B}" type="parTrans" cxnId="{6CC25C41-DCEF-B248-ACDC-5FFB7FA8F1E4}">
      <dgm:prSet/>
      <dgm:spPr/>
      <dgm:t>
        <a:bodyPr/>
        <a:lstStyle/>
        <a:p>
          <a:endParaRPr lang="en-US"/>
        </a:p>
      </dgm:t>
    </dgm:pt>
    <dgm:pt modelId="{8ABC3933-6200-BE4D-853C-4B8954D83E3F}" type="sibTrans" cxnId="{6CC25C41-DCEF-B248-ACDC-5FFB7FA8F1E4}">
      <dgm:prSet/>
      <dgm:spPr/>
      <dgm:t>
        <a:bodyPr/>
        <a:lstStyle/>
        <a:p>
          <a:endParaRPr lang="en-US"/>
        </a:p>
      </dgm:t>
    </dgm:pt>
    <dgm:pt modelId="{C6655891-928D-5A47-A04B-89E143FA4C95}">
      <dgm:prSet/>
      <dgm:spPr/>
      <dgm:t>
        <a:bodyPr/>
        <a:lstStyle/>
        <a:p>
          <a:r>
            <a:rPr lang="en-US" dirty="0" err="1" smtClean="0"/>
            <a:t>gfiles</a:t>
          </a:r>
          <a:endParaRPr lang="en-US" dirty="0"/>
        </a:p>
      </dgm:t>
    </dgm:pt>
    <dgm:pt modelId="{BA0D8D74-AA37-1949-B2FE-20B0CEB35708}" type="parTrans" cxnId="{AC8C5303-C38F-864C-B96D-31060141D22C}">
      <dgm:prSet/>
      <dgm:spPr/>
      <dgm:t>
        <a:bodyPr/>
        <a:lstStyle/>
        <a:p>
          <a:endParaRPr lang="en-US"/>
        </a:p>
      </dgm:t>
    </dgm:pt>
    <dgm:pt modelId="{BE91EBD0-7DA1-4046-B5F2-8B6D5E574665}" type="sibTrans" cxnId="{AC8C5303-C38F-864C-B96D-31060141D22C}">
      <dgm:prSet/>
      <dgm:spPr/>
      <dgm:t>
        <a:bodyPr/>
        <a:lstStyle/>
        <a:p>
          <a:endParaRPr lang="en-US"/>
        </a:p>
      </dgm:t>
    </dgm:pt>
    <dgm:pt modelId="{8BA2083F-97C0-0E42-AC39-50F941667734}">
      <dgm:prSet/>
      <dgm:spPr/>
      <dgm:t>
        <a:bodyPr/>
        <a:lstStyle/>
        <a:p>
          <a:r>
            <a:rPr lang="en-US" dirty="0" err="1" smtClean="0"/>
            <a:t>rinex</a:t>
          </a:r>
          <a:endParaRPr lang="en-US" dirty="0"/>
        </a:p>
      </dgm:t>
    </dgm:pt>
    <dgm:pt modelId="{2F866888-7845-8B4B-8F1F-D28F82F60269}" type="parTrans" cxnId="{7D9E2053-55FA-E24D-99F8-75DBFC82C1A8}">
      <dgm:prSet/>
      <dgm:spPr/>
      <dgm:t>
        <a:bodyPr/>
        <a:lstStyle/>
        <a:p>
          <a:endParaRPr lang="en-US"/>
        </a:p>
      </dgm:t>
    </dgm:pt>
    <dgm:pt modelId="{234277B5-790E-8341-9A78-A5BDC98D4CDF}" type="sibTrans" cxnId="{7D9E2053-55FA-E24D-99F8-75DBFC82C1A8}">
      <dgm:prSet/>
      <dgm:spPr/>
      <dgm:t>
        <a:bodyPr/>
        <a:lstStyle/>
        <a:p>
          <a:endParaRPr lang="en-US"/>
        </a:p>
      </dgm:t>
    </dgm:pt>
    <dgm:pt modelId="{C2F9F26A-F714-8740-BC1A-89954D8EE22F}">
      <dgm:prSet/>
      <dgm:spPr/>
      <dgm:t>
        <a:bodyPr/>
        <a:lstStyle/>
        <a:p>
          <a:r>
            <a:rPr lang="en-US" dirty="0" smtClean="0"/>
            <a:t>tables</a:t>
          </a:r>
          <a:endParaRPr lang="en-US" dirty="0"/>
        </a:p>
      </dgm:t>
    </dgm:pt>
    <dgm:pt modelId="{FC95CABD-5FC1-BD4E-A74C-52957C933F80}" type="parTrans" cxnId="{DF22C9A5-C666-9A44-9258-5A6BEAAE4950}">
      <dgm:prSet/>
      <dgm:spPr/>
      <dgm:t>
        <a:bodyPr/>
        <a:lstStyle/>
        <a:p>
          <a:endParaRPr lang="en-US"/>
        </a:p>
      </dgm:t>
    </dgm:pt>
    <dgm:pt modelId="{42E0BF42-A29D-0647-A848-1207DC2236C0}" type="sibTrans" cxnId="{DF22C9A5-C666-9A44-9258-5A6BEAAE4950}">
      <dgm:prSet/>
      <dgm:spPr/>
      <dgm:t>
        <a:bodyPr/>
        <a:lstStyle/>
        <a:p>
          <a:endParaRPr lang="en-US"/>
        </a:p>
      </dgm:t>
    </dgm:pt>
    <dgm:pt modelId="{A30D90FE-E60A-4449-A657-CAC964A47DF1}">
      <dgm:prSet/>
      <dgm:spPr/>
      <dgm:t>
        <a:bodyPr/>
        <a:lstStyle/>
        <a:p>
          <a:r>
            <a:rPr lang="en-US" dirty="0" err="1" smtClean="0"/>
            <a:t>igs</a:t>
          </a:r>
          <a:endParaRPr lang="en-US" dirty="0"/>
        </a:p>
      </dgm:t>
    </dgm:pt>
    <dgm:pt modelId="{0F2E0A76-D79F-CC4A-A413-BDCEEA4FF604}" type="sibTrans" cxnId="{650B5753-7F4A-074E-B61D-BE4A6BC600D4}">
      <dgm:prSet/>
      <dgm:spPr/>
      <dgm:t>
        <a:bodyPr/>
        <a:lstStyle/>
        <a:p>
          <a:endParaRPr lang="en-US"/>
        </a:p>
      </dgm:t>
    </dgm:pt>
    <dgm:pt modelId="{39FF1299-5C02-544E-B49C-FA51EFEE9596}" type="parTrans" cxnId="{650B5753-7F4A-074E-B61D-BE4A6BC600D4}">
      <dgm:prSet/>
      <dgm:spPr/>
      <dgm:t>
        <a:bodyPr/>
        <a:lstStyle/>
        <a:p>
          <a:endParaRPr lang="en-US"/>
        </a:p>
      </dgm:t>
    </dgm:pt>
    <dgm:pt modelId="{F12A2BB9-1575-A745-83FE-6B6FD4544093}" type="pres">
      <dgm:prSet presAssocID="{B932B8D1-685C-2243-9A92-F2BA615764DA}" presName="hierChild1" presStyleCnt="0">
        <dgm:presLayoutVars>
          <dgm:chPref val="1"/>
          <dgm:dir/>
          <dgm:animOne val="branch"/>
          <dgm:animLvl val="lvl"/>
          <dgm:resizeHandles/>
        </dgm:presLayoutVars>
      </dgm:prSet>
      <dgm:spPr/>
      <dgm:t>
        <a:bodyPr/>
        <a:lstStyle/>
        <a:p>
          <a:endParaRPr lang="en-US"/>
        </a:p>
      </dgm:t>
    </dgm:pt>
    <dgm:pt modelId="{C3372D6C-D89C-4B4A-8497-911BF789528E}" type="pres">
      <dgm:prSet presAssocID="{D5AD8525-0A9C-5F43-8D2D-018D071699A1}" presName="hierRoot1" presStyleCnt="0"/>
      <dgm:spPr/>
    </dgm:pt>
    <dgm:pt modelId="{F2EFDF26-1F48-3F49-849C-DFA7969D8264}" type="pres">
      <dgm:prSet presAssocID="{D5AD8525-0A9C-5F43-8D2D-018D071699A1}" presName="composite" presStyleCnt="0"/>
      <dgm:spPr/>
    </dgm:pt>
    <dgm:pt modelId="{6AE14812-13AA-624B-B73A-7AA4E726FAF7}" type="pres">
      <dgm:prSet presAssocID="{D5AD8525-0A9C-5F43-8D2D-018D071699A1}" presName="background" presStyleLbl="node0" presStyleIdx="0" presStyleCnt="1"/>
      <dgm:spPr/>
    </dgm:pt>
    <dgm:pt modelId="{FBDCFBB0-1654-394E-A4B6-F452F0FED3DB}" type="pres">
      <dgm:prSet presAssocID="{D5AD8525-0A9C-5F43-8D2D-018D071699A1}" presName="text" presStyleLbl="fgAcc0" presStyleIdx="0" presStyleCnt="1">
        <dgm:presLayoutVars>
          <dgm:chPref val="3"/>
        </dgm:presLayoutVars>
      </dgm:prSet>
      <dgm:spPr/>
      <dgm:t>
        <a:bodyPr/>
        <a:lstStyle/>
        <a:p>
          <a:endParaRPr lang="en-US"/>
        </a:p>
      </dgm:t>
    </dgm:pt>
    <dgm:pt modelId="{8998E8A8-63D5-1C4C-8507-4679E2288023}" type="pres">
      <dgm:prSet presAssocID="{D5AD8525-0A9C-5F43-8D2D-018D071699A1}" presName="hierChild2" presStyleCnt="0"/>
      <dgm:spPr/>
    </dgm:pt>
    <dgm:pt modelId="{05194E03-96C8-4146-A426-14F37A62A633}" type="pres">
      <dgm:prSet presAssocID="{C3D72C33-F9F5-404A-82A2-A9E0BA5132A3}" presName="Name10" presStyleLbl="parChTrans1D2" presStyleIdx="0" presStyleCnt="9"/>
      <dgm:spPr/>
      <dgm:t>
        <a:bodyPr/>
        <a:lstStyle/>
        <a:p>
          <a:endParaRPr lang="en-US"/>
        </a:p>
      </dgm:t>
    </dgm:pt>
    <dgm:pt modelId="{303AD919-B72B-6142-B760-082C6CB657A9}" type="pres">
      <dgm:prSet presAssocID="{FC0F5282-466D-B34C-9785-98C574DA87E1}" presName="hierRoot2" presStyleCnt="0"/>
      <dgm:spPr/>
    </dgm:pt>
    <dgm:pt modelId="{6FF7E940-35EC-3943-9637-E0992E267626}" type="pres">
      <dgm:prSet presAssocID="{FC0F5282-466D-B34C-9785-98C574DA87E1}" presName="composite2" presStyleCnt="0"/>
      <dgm:spPr/>
    </dgm:pt>
    <dgm:pt modelId="{080C438B-0599-1B4F-A8BE-F3CB90A503C2}" type="pres">
      <dgm:prSet presAssocID="{FC0F5282-466D-B34C-9785-98C574DA87E1}" presName="background2" presStyleLbl="node2" presStyleIdx="0" presStyleCnt="9"/>
      <dgm:spPr/>
    </dgm:pt>
    <dgm:pt modelId="{07B70E8F-9894-CC40-A004-2A95B5A89A8D}" type="pres">
      <dgm:prSet presAssocID="{FC0F5282-466D-B34C-9785-98C574DA87E1}" presName="text2" presStyleLbl="fgAcc2" presStyleIdx="0" presStyleCnt="9">
        <dgm:presLayoutVars>
          <dgm:chPref val="3"/>
        </dgm:presLayoutVars>
      </dgm:prSet>
      <dgm:spPr/>
      <dgm:t>
        <a:bodyPr/>
        <a:lstStyle/>
        <a:p>
          <a:endParaRPr lang="en-US"/>
        </a:p>
      </dgm:t>
    </dgm:pt>
    <dgm:pt modelId="{48B26B3B-6A8D-7846-B15A-7A22FB77C3B0}" type="pres">
      <dgm:prSet presAssocID="{FC0F5282-466D-B34C-9785-98C574DA87E1}" presName="hierChild3" presStyleCnt="0"/>
      <dgm:spPr/>
    </dgm:pt>
    <dgm:pt modelId="{30E679A3-9A67-D942-B430-93822837B35A}" type="pres">
      <dgm:prSet presAssocID="{5C42308E-B354-574D-96BB-5B6BAF50CA6B}" presName="Name10" presStyleLbl="parChTrans1D2" presStyleIdx="1" presStyleCnt="9"/>
      <dgm:spPr/>
      <dgm:t>
        <a:bodyPr/>
        <a:lstStyle/>
        <a:p>
          <a:endParaRPr lang="en-US"/>
        </a:p>
      </dgm:t>
    </dgm:pt>
    <dgm:pt modelId="{E12CE691-AADF-264B-9B83-C7970D24247B}" type="pres">
      <dgm:prSet presAssocID="{81225165-AAD8-7A4F-B229-5426DA397856}" presName="hierRoot2" presStyleCnt="0"/>
      <dgm:spPr/>
    </dgm:pt>
    <dgm:pt modelId="{378B1706-A1DA-844C-BE0E-00E4061C6A42}" type="pres">
      <dgm:prSet presAssocID="{81225165-AAD8-7A4F-B229-5426DA397856}" presName="composite2" presStyleCnt="0"/>
      <dgm:spPr/>
    </dgm:pt>
    <dgm:pt modelId="{213475F7-A7AC-8B46-AC06-BF3A6DE22543}" type="pres">
      <dgm:prSet presAssocID="{81225165-AAD8-7A4F-B229-5426DA397856}" presName="background2" presStyleLbl="node2" presStyleIdx="1" presStyleCnt="9"/>
      <dgm:spPr/>
    </dgm:pt>
    <dgm:pt modelId="{2EF8D32A-8F8D-3B48-8638-5AD9B5E1725C}" type="pres">
      <dgm:prSet presAssocID="{81225165-AAD8-7A4F-B229-5426DA397856}" presName="text2" presStyleLbl="fgAcc2" presStyleIdx="1" presStyleCnt="9">
        <dgm:presLayoutVars>
          <dgm:chPref val="3"/>
        </dgm:presLayoutVars>
      </dgm:prSet>
      <dgm:spPr/>
      <dgm:t>
        <a:bodyPr/>
        <a:lstStyle/>
        <a:p>
          <a:endParaRPr lang="en-US"/>
        </a:p>
      </dgm:t>
    </dgm:pt>
    <dgm:pt modelId="{8054EA5F-9B6F-9E4B-A5AE-515C9FF3F4ED}" type="pres">
      <dgm:prSet presAssocID="{81225165-AAD8-7A4F-B229-5426DA397856}" presName="hierChild3" presStyleCnt="0"/>
      <dgm:spPr/>
    </dgm:pt>
    <dgm:pt modelId="{897285B6-9994-1647-A64E-167C3024C020}" type="pres">
      <dgm:prSet presAssocID="{4C54DEA6-1EE9-9E4E-A914-52B756800BE5}" presName="Name10" presStyleLbl="parChTrans1D2" presStyleIdx="2" presStyleCnt="9"/>
      <dgm:spPr/>
      <dgm:t>
        <a:bodyPr/>
        <a:lstStyle/>
        <a:p>
          <a:endParaRPr lang="en-US"/>
        </a:p>
      </dgm:t>
    </dgm:pt>
    <dgm:pt modelId="{260507B5-76D7-AA4E-ABEF-1374DBB40EE9}" type="pres">
      <dgm:prSet presAssocID="{3C65E89F-6F56-C746-8A1B-307F48AD6F6B}" presName="hierRoot2" presStyleCnt="0"/>
      <dgm:spPr/>
    </dgm:pt>
    <dgm:pt modelId="{6EFCEA9B-584C-ED4D-BB75-4BB5FF527A39}" type="pres">
      <dgm:prSet presAssocID="{3C65E89F-6F56-C746-8A1B-307F48AD6F6B}" presName="composite2" presStyleCnt="0"/>
      <dgm:spPr/>
    </dgm:pt>
    <dgm:pt modelId="{945E3754-754B-B44A-855D-5A6F3017933A}" type="pres">
      <dgm:prSet presAssocID="{3C65E89F-6F56-C746-8A1B-307F48AD6F6B}" presName="background2" presStyleLbl="node2" presStyleIdx="2" presStyleCnt="9"/>
      <dgm:spPr/>
    </dgm:pt>
    <dgm:pt modelId="{83FB8AE6-109C-084C-8C3C-76E781EE194B}" type="pres">
      <dgm:prSet presAssocID="{3C65E89F-6F56-C746-8A1B-307F48AD6F6B}" presName="text2" presStyleLbl="fgAcc2" presStyleIdx="2" presStyleCnt="9">
        <dgm:presLayoutVars>
          <dgm:chPref val="3"/>
        </dgm:presLayoutVars>
      </dgm:prSet>
      <dgm:spPr/>
      <dgm:t>
        <a:bodyPr/>
        <a:lstStyle/>
        <a:p>
          <a:endParaRPr lang="en-US"/>
        </a:p>
      </dgm:t>
    </dgm:pt>
    <dgm:pt modelId="{A2CFE8A4-1FEE-9940-9E8F-CEABFAA0BE21}" type="pres">
      <dgm:prSet presAssocID="{3C65E89F-6F56-C746-8A1B-307F48AD6F6B}" presName="hierChild3" presStyleCnt="0"/>
      <dgm:spPr/>
    </dgm:pt>
    <dgm:pt modelId="{B1064D90-5A07-4149-BB66-B45C5E3BE934}" type="pres">
      <dgm:prSet presAssocID="{47D83E08-0623-3C4C-9289-0096C9130E32}" presName="Name10" presStyleLbl="parChTrans1D2" presStyleIdx="3" presStyleCnt="9"/>
      <dgm:spPr/>
      <dgm:t>
        <a:bodyPr/>
        <a:lstStyle/>
        <a:p>
          <a:endParaRPr lang="en-US"/>
        </a:p>
      </dgm:t>
    </dgm:pt>
    <dgm:pt modelId="{F1C71BBF-2B2F-7E45-9898-35006FB8572F}" type="pres">
      <dgm:prSet presAssocID="{C6703A92-A331-A64A-8B48-77173BDEEDA9}" presName="hierRoot2" presStyleCnt="0"/>
      <dgm:spPr/>
    </dgm:pt>
    <dgm:pt modelId="{2F5BF24D-4EFD-B44A-9654-FDFFACDFD976}" type="pres">
      <dgm:prSet presAssocID="{C6703A92-A331-A64A-8B48-77173BDEEDA9}" presName="composite2" presStyleCnt="0"/>
      <dgm:spPr/>
    </dgm:pt>
    <dgm:pt modelId="{8E38FA05-97F9-1144-B832-601F9EA29172}" type="pres">
      <dgm:prSet presAssocID="{C6703A92-A331-A64A-8B48-77173BDEEDA9}" presName="background2" presStyleLbl="node2" presStyleIdx="3" presStyleCnt="9"/>
      <dgm:spPr/>
    </dgm:pt>
    <dgm:pt modelId="{4A27DC37-956D-0845-B78F-FDFB90D3B4CC}" type="pres">
      <dgm:prSet presAssocID="{C6703A92-A331-A64A-8B48-77173BDEEDA9}" presName="text2" presStyleLbl="fgAcc2" presStyleIdx="3" presStyleCnt="9">
        <dgm:presLayoutVars>
          <dgm:chPref val="3"/>
        </dgm:presLayoutVars>
      </dgm:prSet>
      <dgm:spPr/>
      <dgm:t>
        <a:bodyPr/>
        <a:lstStyle/>
        <a:p>
          <a:endParaRPr lang="en-US"/>
        </a:p>
      </dgm:t>
    </dgm:pt>
    <dgm:pt modelId="{54B5219F-3533-AB44-84D4-A7B016531C37}" type="pres">
      <dgm:prSet presAssocID="{C6703A92-A331-A64A-8B48-77173BDEEDA9}" presName="hierChild3" presStyleCnt="0"/>
      <dgm:spPr/>
    </dgm:pt>
    <dgm:pt modelId="{243F56F7-10AD-BF4D-BDD2-6A4909938B20}" type="pres">
      <dgm:prSet presAssocID="{AA306FFA-2582-7449-8A76-CC376DF6D062}" presName="Name10" presStyleLbl="parChTrans1D2" presStyleIdx="4" presStyleCnt="9"/>
      <dgm:spPr/>
      <dgm:t>
        <a:bodyPr/>
        <a:lstStyle/>
        <a:p>
          <a:endParaRPr lang="en-US"/>
        </a:p>
      </dgm:t>
    </dgm:pt>
    <dgm:pt modelId="{DC89C0D9-6FF7-CE4B-99DA-495C03EBB923}" type="pres">
      <dgm:prSet presAssocID="{4A43B38A-0B0E-6743-8F20-D0345E6CD150}" presName="hierRoot2" presStyleCnt="0"/>
      <dgm:spPr/>
    </dgm:pt>
    <dgm:pt modelId="{84AF9353-6286-DE45-B9BB-1F4F91B2DFE7}" type="pres">
      <dgm:prSet presAssocID="{4A43B38A-0B0E-6743-8F20-D0345E6CD150}" presName="composite2" presStyleCnt="0"/>
      <dgm:spPr/>
    </dgm:pt>
    <dgm:pt modelId="{57196B02-9A0B-4446-A862-058983FB05A8}" type="pres">
      <dgm:prSet presAssocID="{4A43B38A-0B0E-6743-8F20-D0345E6CD150}" presName="background2" presStyleLbl="node2" presStyleIdx="4" presStyleCnt="9"/>
      <dgm:spPr/>
    </dgm:pt>
    <dgm:pt modelId="{E705793C-AB28-0F4D-874B-AA203DB1FC6A}" type="pres">
      <dgm:prSet presAssocID="{4A43B38A-0B0E-6743-8F20-D0345E6CD150}" presName="text2" presStyleLbl="fgAcc2" presStyleIdx="4" presStyleCnt="9">
        <dgm:presLayoutVars>
          <dgm:chPref val="3"/>
        </dgm:presLayoutVars>
      </dgm:prSet>
      <dgm:spPr/>
      <dgm:t>
        <a:bodyPr/>
        <a:lstStyle/>
        <a:p>
          <a:endParaRPr lang="en-US"/>
        </a:p>
      </dgm:t>
    </dgm:pt>
    <dgm:pt modelId="{10AC0D24-00E5-A946-AA08-E2A7EA138874}" type="pres">
      <dgm:prSet presAssocID="{4A43B38A-0B0E-6743-8F20-D0345E6CD150}" presName="hierChild3" presStyleCnt="0"/>
      <dgm:spPr/>
    </dgm:pt>
    <dgm:pt modelId="{CE774281-8B53-2E4C-85CC-FDC98D7F7345}" type="pres">
      <dgm:prSet presAssocID="{E01539DC-96F1-C947-8045-A9A666DE09DA}" presName="Name10" presStyleLbl="parChTrans1D2" presStyleIdx="5" presStyleCnt="9"/>
      <dgm:spPr/>
      <dgm:t>
        <a:bodyPr/>
        <a:lstStyle/>
        <a:p>
          <a:endParaRPr lang="en-US"/>
        </a:p>
      </dgm:t>
    </dgm:pt>
    <dgm:pt modelId="{51B313C4-D368-9A40-911C-CB31AEA48089}" type="pres">
      <dgm:prSet presAssocID="{4159D5B8-AA76-CD41-BA76-3B156535EB1D}" presName="hierRoot2" presStyleCnt="0"/>
      <dgm:spPr/>
    </dgm:pt>
    <dgm:pt modelId="{8C0B0031-7E09-0F4D-8BC3-9E7E772C6875}" type="pres">
      <dgm:prSet presAssocID="{4159D5B8-AA76-CD41-BA76-3B156535EB1D}" presName="composite2" presStyleCnt="0"/>
      <dgm:spPr/>
    </dgm:pt>
    <dgm:pt modelId="{2329BE03-63F0-6F4F-9E5B-22F316D91043}" type="pres">
      <dgm:prSet presAssocID="{4159D5B8-AA76-CD41-BA76-3B156535EB1D}" presName="background2" presStyleLbl="node2" presStyleIdx="5" presStyleCnt="9"/>
      <dgm:spPr/>
    </dgm:pt>
    <dgm:pt modelId="{45EEBDCE-26B9-B045-8ECD-2F2F57ADB543}" type="pres">
      <dgm:prSet presAssocID="{4159D5B8-AA76-CD41-BA76-3B156535EB1D}" presName="text2" presStyleLbl="fgAcc2" presStyleIdx="5" presStyleCnt="9">
        <dgm:presLayoutVars>
          <dgm:chPref val="3"/>
        </dgm:presLayoutVars>
      </dgm:prSet>
      <dgm:spPr/>
      <dgm:t>
        <a:bodyPr/>
        <a:lstStyle/>
        <a:p>
          <a:endParaRPr lang="en-US"/>
        </a:p>
      </dgm:t>
    </dgm:pt>
    <dgm:pt modelId="{173D9088-F3DF-C642-9290-11614815D3A9}" type="pres">
      <dgm:prSet presAssocID="{4159D5B8-AA76-CD41-BA76-3B156535EB1D}" presName="hierChild3" presStyleCnt="0"/>
      <dgm:spPr/>
    </dgm:pt>
    <dgm:pt modelId="{4AE1FC51-F167-0947-84E3-5243A4DC2F60}" type="pres">
      <dgm:prSet presAssocID="{65940102-8BF2-8449-BD7C-7E2BB8C8A89D}" presName="Name10" presStyleLbl="parChTrans1D2" presStyleIdx="6" presStyleCnt="9"/>
      <dgm:spPr/>
      <dgm:t>
        <a:bodyPr/>
        <a:lstStyle/>
        <a:p>
          <a:endParaRPr lang="en-US"/>
        </a:p>
      </dgm:t>
    </dgm:pt>
    <dgm:pt modelId="{2951B418-0FC0-FB40-89E2-E6B91E3BB451}" type="pres">
      <dgm:prSet presAssocID="{C1F59DE3-23FF-0144-A5C9-B13D2AA55F72}" presName="hierRoot2" presStyleCnt="0"/>
      <dgm:spPr/>
    </dgm:pt>
    <dgm:pt modelId="{8DB891E4-97A7-1845-AECE-2B25FB5C57FA}" type="pres">
      <dgm:prSet presAssocID="{C1F59DE3-23FF-0144-A5C9-B13D2AA55F72}" presName="composite2" presStyleCnt="0"/>
      <dgm:spPr/>
    </dgm:pt>
    <dgm:pt modelId="{00F065D5-4812-AC41-8044-8A85A4D5E324}" type="pres">
      <dgm:prSet presAssocID="{C1F59DE3-23FF-0144-A5C9-B13D2AA55F72}" presName="background2" presStyleLbl="node2" presStyleIdx="6" presStyleCnt="9"/>
      <dgm:spPr/>
    </dgm:pt>
    <dgm:pt modelId="{258CADBA-8765-EB48-A771-D2B5F04E4A9A}" type="pres">
      <dgm:prSet presAssocID="{C1F59DE3-23FF-0144-A5C9-B13D2AA55F72}" presName="text2" presStyleLbl="fgAcc2" presStyleIdx="6" presStyleCnt="9">
        <dgm:presLayoutVars>
          <dgm:chPref val="3"/>
        </dgm:presLayoutVars>
      </dgm:prSet>
      <dgm:spPr/>
      <dgm:t>
        <a:bodyPr/>
        <a:lstStyle/>
        <a:p>
          <a:endParaRPr lang="en-US"/>
        </a:p>
      </dgm:t>
    </dgm:pt>
    <dgm:pt modelId="{4E10BFA4-0FDD-6E47-BEF1-8D46D6F5D5E1}" type="pres">
      <dgm:prSet presAssocID="{C1F59DE3-23FF-0144-A5C9-B13D2AA55F72}" presName="hierChild3" presStyleCnt="0"/>
      <dgm:spPr/>
    </dgm:pt>
    <dgm:pt modelId="{035D8C62-17C9-DF4A-A74E-A2B4AEC72489}" type="pres">
      <dgm:prSet presAssocID="{E2387F4D-A07E-2245-B109-39E6C9E38DC0}" presName="Name10" presStyleLbl="parChTrans1D2" presStyleIdx="7" presStyleCnt="9"/>
      <dgm:spPr/>
      <dgm:t>
        <a:bodyPr/>
        <a:lstStyle/>
        <a:p>
          <a:endParaRPr lang="en-US"/>
        </a:p>
      </dgm:t>
    </dgm:pt>
    <dgm:pt modelId="{1FBC7104-9555-3944-B017-344A6A3D64C4}" type="pres">
      <dgm:prSet presAssocID="{2B6110C4-DE54-C249-84A2-D1746BF14BA3}" presName="hierRoot2" presStyleCnt="0"/>
      <dgm:spPr/>
    </dgm:pt>
    <dgm:pt modelId="{77AF75B0-AD4F-F045-8286-FAB58D375A2C}" type="pres">
      <dgm:prSet presAssocID="{2B6110C4-DE54-C249-84A2-D1746BF14BA3}" presName="composite2" presStyleCnt="0"/>
      <dgm:spPr/>
    </dgm:pt>
    <dgm:pt modelId="{78F25EE8-DBDA-544A-9609-79447E094129}" type="pres">
      <dgm:prSet presAssocID="{2B6110C4-DE54-C249-84A2-D1746BF14BA3}" presName="background2" presStyleLbl="node2" presStyleIdx="7" presStyleCnt="9"/>
      <dgm:spPr/>
    </dgm:pt>
    <dgm:pt modelId="{37585A1B-2104-1E47-A57E-ECE4F5CCEB49}" type="pres">
      <dgm:prSet presAssocID="{2B6110C4-DE54-C249-84A2-D1746BF14BA3}" presName="text2" presStyleLbl="fgAcc2" presStyleIdx="7" presStyleCnt="9">
        <dgm:presLayoutVars>
          <dgm:chPref val="3"/>
        </dgm:presLayoutVars>
      </dgm:prSet>
      <dgm:spPr/>
      <dgm:t>
        <a:bodyPr/>
        <a:lstStyle/>
        <a:p>
          <a:endParaRPr lang="en-US"/>
        </a:p>
      </dgm:t>
    </dgm:pt>
    <dgm:pt modelId="{630D4527-9869-6243-8F9B-4136CA6B9ACD}" type="pres">
      <dgm:prSet presAssocID="{2B6110C4-DE54-C249-84A2-D1746BF14BA3}" presName="hierChild3" presStyleCnt="0"/>
      <dgm:spPr/>
    </dgm:pt>
    <dgm:pt modelId="{D1225C24-E272-AF4A-8A1D-2D5634AE744C}" type="pres">
      <dgm:prSet presAssocID="{C57B06E5-2BB5-3945-91FB-52357177E7E8}" presName="Name17" presStyleLbl="parChTrans1D3" presStyleIdx="0" presStyleCnt="6"/>
      <dgm:spPr/>
      <dgm:t>
        <a:bodyPr/>
        <a:lstStyle/>
        <a:p>
          <a:endParaRPr lang="en-US"/>
        </a:p>
      </dgm:t>
    </dgm:pt>
    <dgm:pt modelId="{A49FDAE0-276B-064C-B228-FE38A018FCB5}" type="pres">
      <dgm:prSet presAssocID="{ECA7502B-33A4-2943-BA60-575D1BAA995A}" presName="hierRoot3" presStyleCnt="0"/>
      <dgm:spPr/>
    </dgm:pt>
    <dgm:pt modelId="{1D4176FD-155C-C847-9B80-E8C62BF8EEB5}" type="pres">
      <dgm:prSet presAssocID="{ECA7502B-33A4-2943-BA60-575D1BAA995A}" presName="composite3" presStyleCnt="0"/>
      <dgm:spPr/>
    </dgm:pt>
    <dgm:pt modelId="{21886E74-EE89-1241-AD60-B79EF6368D9E}" type="pres">
      <dgm:prSet presAssocID="{ECA7502B-33A4-2943-BA60-575D1BAA995A}" presName="background3" presStyleLbl="node3" presStyleIdx="0" presStyleCnt="6"/>
      <dgm:spPr/>
    </dgm:pt>
    <dgm:pt modelId="{13539B19-8074-7049-909D-51DCDD4F787C}" type="pres">
      <dgm:prSet presAssocID="{ECA7502B-33A4-2943-BA60-575D1BAA995A}" presName="text3" presStyleLbl="fgAcc3" presStyleIdx="0" presStyleCnt="6">
        <dgm:presLayoutVars>
          <dgm:chPref val="3"/>
        </dgm:presLayoutVars>
      </dgm:prSet>
      <dgm:spPr/>
      <dgm:t>
        <a:bodyPr/>
        <a:lstStyle/>
        <a:p>
          <a:endParaRPr lang="en-US"/>
        </a:p>
      </dgm:t>
    </dgm:pt>
    <dgm:pt modelId="{83BD2C22-3B79-6440-8580-51A7A4B3D5C0}" type="pres">
      <dgm:prSet presAssocID="{ECA7502B-33A4-2943-BA60-575D1BAA995A}" presName="hierChild4" presStyleCnt="0"/>
      <dgm:spPr/>
    </dgm:pt>
    <dgm:pt modelId="{50BBCF8B-70C9-1143-BC60-ED5089BC7895}" type="pres">
      <dgm:prSet presAssocID="{77541604-7206-B748-91CA-17529FE5373B}" presName="Name17" presStyleLbl="parChTrans1D3" presStyleIdx="1" presStyleCnt="6"/>
      <dgm:spPr/>
      <dgm:t>
        <a:bodyPr/>
        <a:lstStyle/>
        <a:p>
          <a:endParaRPr lang="en-US"/>
        </a:p>
      </dgm:t>
    </dgm:pt>
    <dgm:pt modelId="{E82CC472-5E32-8B41-BBA4-CE1B0AFA6003}" type="pres">
      <dgm:prSet presAssocID="{54EDC608-3C86-9A43-9173-B0D87D06B212}" presName="hierRoot3" presStyleCnt="0"/>
      <dgm:spPr/>
    </dgm:pt>
    <dgm:pt modelId="{317A6B75-0784-194D-A35B-A30B0998AF64}" type="pres">
      <dgm:prSet presAssocID="{54EDC608-3C86-9A43-9173-B0D87D06B212}" presName="composite3" presStyleCnt="0"/>
      <dgm:spPr/>
    </dgm:pt>
    <dgm:pt modelId="{67905308-DFD3-814C-B0CE-7CACDFDC10EF}" type="pres">
      <dgm:prSet presAssocID="{54EDC608-3C86-9A43-9173-B0D87D06B212}" presName="background3" presStyleLbl="node3" presStyleIdx="1" presStyleCnt="6"/>
      <dgm:spPr/>
    </dgm:pt>
    <dgm:pt modelId="{222AD54D-8222-A546-A64A-2FBCFD870F85}" type="pres">
      <dgm:prSet presAssocID="{54EDC608-3C86-9A43-9173-B0D87D06B212}" presName="text3" presStyleLbl="fgAcc3" presStyleIdx="1" presStyleCnt="6">
        <dgm:presLayoutVars>
          <dgm:chPref val="3"/>
        </dgm:presLayoutVars>
      </dgm:prSet>
      <dgm:spPr/>
      <dgm:t>
        <a:bodyPr/>
        <a:lstStyle/>
        <a:p>
          <a:endParaRPr lang="en-US"/>
        </a:p>
      </dgm:t>
    </dgm:pt>
    <dgm:pt modelId="{4CE5782D-0672-A94C-A778-087F943E6964}" type="pres">
      <dgm:prSet presAssocID="{54EDC608-3C86-9A43-9173-B0D87D06B212}" presName="hierChild4" presStyleCnt="0"/>
      <dgm:spPr/>
    </dgm:pt>
    <dgm:pt modelId="{B52F9A13-EF1A-1445-B1F8-0DFA78441CF9}" type="pres">
      <dgm:prSet presAssocID="{BA0D8D74-AA37-1949-B2FE-20B0CEB35708}" presName="Name17" presStyleLbl="parChTrans1D3" presStyleIdx="2" presStyleCnt="6"/>
      <dgm:spPr/>
      <dgm:t>
        <a:bodyPr/>
        <a:lstStyle/>
        <a:p>
          <a:endParaRPr lang="en-US"/>
        </a:p>
      </dgm:t>
    </dgm:pt>
    <dgm:pt modelId="{A03973DE-9832-D049-B284-557E1AF2D59C}" type="pres">
      <dgm:prSet presAssocID="{C6655891-928D-5A47-A04B-89E143FA4C95}" presName="hierRoot3" presStyleCnt="0"/>
      <dgm:spPr/>
    </dgm:pt>
    <dgm:pt modelId="{95C6F9B9-9D94-C343-80EB-26BD08F0BFD7}" type="pres">
      <dgm:prSet presAssocID="{C6655891-928D-5A47-A04B-89E143FA4C95}" presName="composite3" presStyleCnt="0"/>
      <dgm:spPr/>
    </dgm:pt>
    <dgm:pt modelId="{57E81BAE-226E-3240-B49D-9C58CBF15310}" type="pres">
      <dgm:prSet presAssocID="{C6655891-928D-5A47-A04B-89E143FA4C95}" presName="background3" presStyleLbl="node3" presStyleIdx="2" presStyleCnt="6"/>
      <dgm:spPr/>
    </dgm:pt>
    <dgm:pt modelId="{A56876F4-1E62-944D-B711-2FEC5C7E4DAB}" type="pres">
      <dgm:prSet presAssocID="{C6655891-928D-5A47-A04B-89E143FA4C95}" presName="text3" presStyleLbl="fgAcc3" presStyleIdx="2" presStyleCnt="6">
        <dgm:presLayoutVars>
          <dgm:chPref val="3"/>
        </dgm:presLayoutVars>
      </dgm:prSet>
      <dgm:spPr/>
      <dgm:t>
        <a:bodyPr/>
        <a:lstStyle/>
        <a:p>
          <a:endParaRPr lang="en-US"/>
        </a:p>
      </dgm:t>
    </dgm:pt>
    <dgm:pt modelId="{A0B4F88B-FD5F-434C-B47E-9018F1230A61}" type="pres">
      <dgm:prSet presAssocID="{C6655891-928D-5A47-A04B-89E143FA4C95}" presName="hierChild4" presStyleCnt="0"/>
      <dgm:spPr/>
    </dgm:pt>
    <dgm:pt modelId="{A5F4AF84-93CE-334B-A0B1-0DF3EBE584B4}" type="pres">
      <dgm:prSet presAssocID="{39FF1299-5C02-544E-B49C-FA51EFEE9596}" presName="Name17" presStyleLbl="parChTrans1D3" presStyleIdx="3" presStyleCnt="6"/>
      <dgm:spPr/>
      <dgm:t>
        <a:bodyPr/>
        <a:lstStyle/>
        <a:p>
          <a:endParaRPr lang="en-US"/>
        </a:p>
      </dgm:t>
    </dgm:pt>
    <dgm:pt modelId="{6AC5D226-F521-7D45-B38F-A50402194A1D}" type="pres">
      <dgm:prSet presAssocID="{A30D90FE-E60A-4449-A657-CAC964A47DF1}" presName="hierRoot3" presStyleCnt="0"/>
      <dgm:spPr/>
    </dgm:pt>
    <dgm:pt modelId="{E5F4AE9B-C0BE-7144-875F-4222B3E30DE3}" type="pres">
      <dgm:prSet presAssocID="{A30D90FE-E60A-4449-A657-CAC964A47DF1}" presName="composite3" presStyleCnt="0"/>
      <dgm:spPr/>
    </dgm:pt>
    <dgm:pt modelId="{D780142C-7AF5-454F-8A6E-F976C17A1C0A}" type="pres">
      <dgm:prSet presAssocID="{A30D90FE-E60A-4449-A657-CAC964A47DF1}" presName="background3" presStyleLbl="node3" presStyleIdx="3" presStyleCnt="6"/>
      <dgm:spPr/>
    </dgm:pt>
    <dgm:pt modelId="{FC7F29FB-7B8A-F64C-B1EB-FD8877B289C5}" type="pres">
      <dgm:prSet presAssocID="{A30D90FE-E60A-4449-A657-CAC964A47DF1}" presName="text3" presStyleLbl="fgAcc3" presStyleIdx="3" presStyleCnt="6">
        <dgm:presLayoutVars>
          <dgm:chPref val="3"/>
        </dgm:presLayoutVars>
      </dgm:prSet>
      <dgm:spPr/>
      <dgm:t>
        <a:bodyPr/>
        <a:lstStyle/>
        <a:p>
          <a:endParaRPr lang="en-US"/>
        </a:p>
      </dgm:t>
    </dgm:pt>
    <dgm:pt modelId="{3ADA4C2F-C2DF-6447-B9AF-7E3EA1D775D8}" type="pres">
      <dgm:prSet presAssocID="{A30D90FE-E60A-4449-A657-CAC964A47DF1}" presName="hierChild4" presStyleCnt="0"/>
      <dgm:spPr/>
    </dgm:pt>
    <dgm:pt modelId="{339C5866-259D-354F-B5A8-E731336BEC19}" type="pres">
      <dgm:prSet presAssocID="{2F866888-7845-8B4B-8F1F-D28F82F60269}" presName="Name17" presStyleLbl="parChTrans1D3" presStyleIdx="4" presStyleCnt="6"/>
      <dgm:spPr/>
      <dgm:t>
        <a:bodyPr/>
        <a:lstStyle/>
        <a:p>
          <a:endParaRPr lang="en-US"/>
        </a:p>
      </dgm:t>
    </dgm:pt>
    <dgm:pt modelId="{33475097-15CC-4541-A204-6607ACD74FE5}" type="pres">
      <dgm:prSet presAssocID="{8BA2083F-97C0-0E42-AC39-50F941667734}" presName="hierRoot3" presStyleCnt="0"/>
      <dgm:spPr/>
    </dgm:pt>
    <dgm:pt modelId="{DAEE7A00-523B-4E43-916D-91F24AE8F47B}" type="pres">
      <dgm:prSet presAssocID="{8BA2083F-97C0-0E42-AC39-50F941667734}" presName="composite3" presStyleCnt="0"/>
      <dgm:spPr/>
    </dgm:pt>
    <dgm:pt modelId="{729A3F95-20D4-F747-96DD-019B103912E1}" type="pres">
      <dgm:prSet presAssocID="{8BA2083F-97C0-0E42-AC39-50F941667734}" presName="background3" presStyleLbl="node3" presStyleIdx="4" presStyleCnt="6"/>
      <dgm:spPr/>
    </dgm:pt>
    <dgm:pt modelId="{17C2E211-BE68-B347-80DE-F35A47A72D97}" type="pres">
      <dgm:prSet presAssocID="{8BA2083F-97C0-0E42-AC39-50F941667734}" presName="text3" presStyleLbl="fgAcc3" presStyleIdx="4" presStyleCnt="6">
        <dgm:presLayoutVars>
          <dgm:chPref val="3"/>
        </dgm:presLayoutVars>
      </dgm:prSet>
      <dgm:spPr/>
      <dgm:t>
        <a:bodyPr/>
        <a:lstStyle/>
        <a:p>
          <a:endParaRPr lang="en-US"/>
        </a:p>
      </dgm:t>
    </dgm:pt>
    <dgm:pt modelId="{A709A142-9070-7543-804A-C53C78B4E5C4}" type="pres">
      <dgm:prSet presAssocID="{8BA2083F-97C0-0E42-AC39-50F941667734}" presName="hierChild4" presStyleCnt="0"/>
      <dgm:spPr/>
    </dgm:pt>
    <dgm:pt modelId="{F869BFEB-73EB-2945-9296-40C07B97C69E}" type="pres">
      <dgm:prSet presAssocID="{FC95CABD-5FC1-BD4E-A74C-52957C933F80}" presName="Name17" presStyleLbl="parChTrans1D3" presStyleIdx="5" presStyleCnt="6"/>
      <dgm:spPr/>
      <dgm:t>
        <a:bodyPr/>
        <a:lstStyle/>
        <a:p>
          <a:endParaRPr lang="en-US"/>
        </a:p>
      </dgm:t>
    </dgm:pt>
    <dgm:pt modelId="{E269F6DE-B0D5-514F-8984-16E6464E794A}" type="pres">
      <dgm:prSet presAssocID="{C2F9F26A-F714-8740-BC1A-89954D8EE22F}" presName="hierRoot3" presStyleCnt="0"/>
      <dgm:spPr/>
    </dgm:pt>
    <dgm:pt modelId="{2EA28EBD-60BC-EB4C-8793-C3DCBBE8C7D8}" type="pres">
      <dgm:prSet presAssocID="{C2F9F26A-F714-8740-BC1A-89954D8EE22F}" presName="composite3" presStyleCnt="0"/>
      <dgm:spPr/>
    </dgm:pt>
    <dgm:pt modelId="{ED818997-1BCC-5441-889A-D18FE4098140}" type="pres">
      <dgm:prSet presAssocID="{C2F9F26A-F714-8740-BC1A-89954D8EE22F}" presName="background3" presStyleLbl="node3" presStyleIdx="5" presStyleCnt="6"/>
      <dgm:spPr/>
    </dgm:pt>
    <dgm:pt modelId="{9941954C-87AA-364F-9DC8-C6E4AE0621A9}" type="pres">
      <dgm:prSet presAssocID="{C2F9F26A-F714-8740-BC1A-89954D8EE22F}" presName="text3" presStyleLbl="fgAcc3" presStyleIdx="5" presStyleCnt="6">
        <dgm:presLayoutVars>
          <dgm:chPref val="3"/>
        </dgm:presLayoutVars>
      </dgm:prSet>
      <dgm:spPr/>
      <dgm:t>
        <a:bodyPr/>
        <a:lstStyle/>
        <a:p>
          <a:endParaRPr lang="en-US"/>
        </a:p>
      </dgm:t>
    </dgm:pt>
    <dgm:pt modelId="{FD0F19C0-27F1-EF46-8439-64FF939A9590}" type="pres">
      <dgm:prSet presAssocID="{C2F9F26A-F714-8740-BC1A-89954D8EE22F}" presName="hierChild4" presStyleCnt="0"/>
      <dgm:spPr/>
    </dgm:pt>
    <dgm:pt modelId="{56473E34-62EB-B246-82A0-6C4818AF00A0}" type="pres">
      <dgm:prSet presAssocID="{12D83375-B79C-AD41-BFEF-4F9E8592331A}" presName="Name10" presStyleLbl="parChTrans1D2" presStyleIdx="8" presStyleCnt="9"/>
      <dgm:spPr/>
      <dgm:t>
        <a:bodyPr/>
        <a:lstStyle/>
        <a:p>
          <a:endParaRPr lang="en-US"/>
        </a:p>
      </dgm:t>
    </dgm:pt>
    <dgm:pt modelId="{5D7B251A-14C8-304A-BBBB-34D88946483B}" type="pres">
      <dgm:prSet presAssocID="{A645577D-6C78-2A47-BC8D-52D3D82AE3A0}" presName="hierRoot2" presStyleCnt="0"/>
      <dgm:spPr/>
    </dgm:pt>
    <dgm:pt modelId="{7BD8D1EF-91C5-1447-952C-5B670D0551DC}" type="pres">
      <dgm:prSet presAssocID="{A645577D-6C78-2A47-BC8D-52D3D82AE3A0}" presName="composite2" presStyleCnt="0"/>
      <dgm:spPr/>
    </dgm:pt>
    <dgm:pt modelId="{11B90F25-A3AE-0C4E-9E4B-98FBAE3EFC92}" type="pres">
      <dgm:prSet presAssocID="{A645577D-6C78-2A47-BC8D-52D3D82AE3A0}" presName="background2" presStyleLbl="node2" presStyleIdx="8" presStyleCnt="9"/>
      <dgm:spPr/>
    </dgm:pt>
    <dgm:pt modelId="{D23C605B-61EB-444F-88D3-FA1CB4C67A83}" type="pres">
      <dgm:prSet presAssocID="{A645577D-6C78-2A47-BC8D-52D3D82AE3A0}" presName="text2" presStyleLbl="fgAcc2" presStyleIdx="8" presStyleCnt="9">
        <dgm:presLayoutVars>
          <dgm:chPref val="3"/>
        </dgm:presLayoutVars>
      </dgm:prSet>
      <dgm:spPr/>
      <dgm:t>
        <a:bodyPr/>
        <a:lstStyle/>
        <a:p>
          <a:endParaRPr lang="en-US"/>
        </a:p>
      </dgm:t>
    </dgm:pt>
    <dgm:pt modelId="{43A36D77-39A3-A64D-A16F-9FB4864E65ED}" type="pres">
      <dgm:prSet presAssocID="{A645577D-6C78-2A47-BC8D-52D3D82AE3A0}" presName="hierChild3" presStyleCnt="0"/>
      <dgm:spPr/>
    </dgm:pt>
  </dgm:ptLst>
  <dgm:cxnLst>
    <dgm:cxn modelId="{803A96FF-2884-CB4F-822E-F042453F2D06}" type="presOf" srcId="{65940102-8BF2-8449-BD7C-7E2BB8C8A89D}" destId="{4AE1FC51-F167-0947-84E3-5243A4DC2F60}" srcOrd="0" destOrd="0" presId="urn:microsoft.com/office/officeart/2005/8/layout/hierarchy1"/>
    <dgm:cxn modelId="{DA4937DC-FE8E-E74B-90BF-C6A7E90B481A}" type="presOf" srcId="{A645577D-6C78-2A47-BC8D-52D3D82AE3A0}" destId="{D23C605B-61EB-444F-88D3-FA1CB4C67A83}" srcOrd="0" destOrd="0" presId="urn:microsoft.com/office/officeart/2005/8/layout/hierarchy1"/>
    <dgm:cxn modelId="{66DA5F55-41BE-B04C-97FD-B9DC07792D3E}" type="presOf" srcId="{8BA2083F-97C0-0E42-AC39-50F941667734}" destId="{17C2E211-BE68-B347-80DE-F35A47A72D97}" srcOrd="0" destOrd="0" presId="urn:microsoft.com/office/officeart/2005/8/layout/hierarchy1"/>
    <dgm:cxn modelId="{650B5753-7F4A-074E-B61D-BE4A6BC600D4}" srcId="{2B6110C4-DE54-C249-84A2-D1746BF14BA3}" destId="{A30D90FE-E60A-4449-A657-CAC964A47DF1}" srcOrd="3" destOrd="0" parTransId="{39FF1299-5C02-544E-B49C-FA51EFEE9596}" sibTransId="{0F2E0A76-D79F-CC4A-A413-BDCEEA4FF604}"/>
    <dgm:cxn modelId="{140A33CE-65C2-3C43-B1FF-6C3D5276B166}" srcId="{2B6110C4-DE54-C249-84A2-D1746BF14BA3}" destId="{ECA7502B-33A4-2943-BA60-575D1BAA995A}" srcOrd="0" destOrd="0" parTransId="{C57B06E5-2BB5-3945-91FB-52357177E7E8}" sibTransId="{393B12EC-5655-C948-8A4D-50CB17ABB6D4}"/>
    <dgm:cxn modelId="{DF22C9A5-C666-9A44-9258-5A6BEAAE4950}" srcId="{2B6110C4-DE54-C249-84A2-D1746BF14BA3}" destId="{C2F9F26A-F714-8740-BC1A-89954D8EE22F}" srcOrd="5" destOrd="0" parTransId="{FC95CABD-5FC1-BD4E-A74C-52957C933F80}" sibTransId="{42E0BF42-A29D-0647-A848-1207DC2236C0}"/>
    <dgm:cxn modelId="{35D94B64-162C-8144-8AE5-C5E7CC9C63DA}" srcId="{B932B8D1-685C-2243-9A92-F2BA615764DA}" destId="{D5AD8525-0A9C-5F43-8D2D-018D071699A1}" srcOrd="0" destOrd="0" parTransId="{FCE80413-24BC-514F-AF26-ED0226F253B2}" sibTransId="{7BC61770-0AD5-2048-861B-322F9B13755D}"/>
    <dgm:cxn modelId="{BDBDE228-B1C3-8046-A6B0-251ACDFE3A29}" srcId="{D5AD8525-0A9C-5F43-8D2D-018D071699A1}" destId="{81225165-AAD8-7A4F-B229-5426DA397856}" srcOrd="1" destOrd="0" parTransId="{5C42308E-B354-574D-96BB-5B6BAF50CA6B}" sibTransId="{F3DEBCA6-39F9-A343-8885-989FE1BC23D4}"/>
    <dgm:cxn modelId="{8D6C4C71-1F18-CB41-B4BD-453F1E19C430}" type="presOf" srcId="{39FF1299-5C02-544E-B49C-FA51EFEE9596}" destId="{A5F4AF84-93CE-334B-A0B1-0DF3EBE584B4}" srcOrd="0" destOrd="0" presId="urn:microsoft.com/office/officeart/2005/8/layout/hierarchy1"/>
    <dgm:cxn modelId="{158B3566-9958-E54C-AE08-EF9D83BEAAE8}" type="presOf" srcId="{D5AD8525-0A9C-5F43-8D2D-018D071699A1}" destId="{FBDCFBB0-1654-394E-A4B6-F452F0FED3DB}" srcOrd="0" destOrd="0" presId="urn:microsoft.com/office/officeart/2005/8/layout/hierarchy1"/>
    <dgm:cxn modelId="{F3898BAC-CB9E-6145-A340-302BA5DFC650}" srcId="{D5AD8525-0A9C-5F43-8D2D-018D071699A1}" destId="{4A43B38A-0B0E-6743-8F20-D0345E6CD150}" srcOrd="4" destOrd="0" parTransId="{AA306FFA-2582-7449-8A76-CC376DF6D062}" sibTransId="{70898153-A974-D642-982B-2601294832EB}"/>
    <dgm:cxn modelId="{64EFEF69-EFF6-B04C-BC5D-B3C52F149080}" srcId="{D5AD8525-0A9C-5F43-8D2D-018D071699A1}" destId="{4159D5B8-AA76-CD41-BA76-3B156535EB1D}" srcOrd="5" destOrd="0" parTransId="{E01539DC-96F1-C947-8045-A9A666DE09DA}" sibTransId="{FEF8BCB2-B816-D940-9BFD-6CF234E3D6F2}"/>
    <dgm:cxn modelId="{A8A710D9-217C-D64F-97E1-3AB73552530F}" type="presOf" srcId="{A30D90FE-E60A-4449-A657-CAC964A47DF1}" destId="{FC7F29FB-7B8A-F64C-B1EB-FD8877B289C5}" srcOrd="0" destOrd="0" presId="urn:microsoft.com/office/officeart/2005/8/layout/hierarchy1"/>
    <dgm:cxn modelId="{D4AB90A8-433E-B241-B431-347B2919FB54}" type="presOf" srcId="{FC95CABD-5FC1-BD4E-A74C-52957C933F80}" destId="{F869BFEB-73EB-2945-9296-40C07B97C69E}" srcOrd="0" destOrd="0" presId="urn:microsoft.com/office/officeart/2005/8/layout/hierarchy1"/>
    <dgm:cxn modelId="{D7B4D5A8-2361-3042-A374-DB6FAFD85D39}" srcId="{D5AD8525-0A9C-5F43-8D2D-018D071699A1}" destId="{2B6110C4-DE54-C249-84A2-D1746BF14BA3}" srcOrd="7" destOrd="0" parTransId="{E2387F4D-A07E-2245-B109-39E6C9E38DC0}" sibTransId="{4C448772-26BF-314B-96CB-BD6DCB7857E2}"/>
    <dgm:cxn modelId="{AC8C5303-C38F-864C-B96D-31060141D22C}" srcId="{2B6110C4-DE54-C249-84A2-D1746BF14BA3}" destId="{C6655891-928D-5A47-A04B-89E143FA4C95}" srcOrd="2" destOrd="0" parTransId="{BA0D8D74-AA37-1949-B2FE-20B0CEB35708}" sibTransId="{BE91EBD0-7DA1-4046-B5F2-8B6D5E574665}"/>
    <dgm:cxn modelId="{F4A16EF9-ECF8-6A4B-B51F-600EEAAF727F}" type="presOf" srcId="{C2F9F26A-F714-8740-BC1A-89954D8EE22F}" destId="{9941954C-87AA-364F-9DC8-C6E4AE0621A9}" srcOrd="0" destOrd="0" presId="urn:microsoft.com/office/officeart/2005/8/layout/hierarchy1"/>
    <dgm:cxn modelId="{F7E7ABD9-BEEE-E047-948F-43A644AA2C23}" type="presOf" srcId="{E01539DC-96F1-C947-8045-A9A666DE09DA}" destId="{CE774281-8B53-2E4C-85CC-FDC98D7F7345}" srcOrd="0" destOrd="0" presId="urn:microsoft.com/office/officeart/2005/8/layout/hierarchy1"/>
    <dgm:cxn modelId="{0805DD36-C598-124D-B36C-111E73A7CEBC}" type="presOf" srcId="{77541604-7206-B748-91CA-17529FE5373B}" destId="{50BBCF8B-70C9-1143-BC60-ED5089BC7895}" srcOrd="0" destOrd="0" presId="urn:microsoft.com/office/officeart/2005/8/layout/hierarchy1"/>
    <dgm:cxn modelId="{D0DF8AC8-D5EF-AE45-B348-388758ED2612}" type="presOf" srcId="{54EDC608-3C86-9A43-9173-B0D87D06B212}" destId="{222AD54D-8222-A546-A64A-2FBCFD870F85}" srcOrd="0" destOrd="0" presId="urn:microsoft.com/office/officeart/2005/8/layout/hierarchy1"/>
    <dgm:cxn modelId="{781CE53E-0D81-E648-A90A-FC27B1EC5516}" type="presOf" srcId="{AA306FFA-2582-7449-8A76-CC376DF6D062}" destId="{243F56F7-10AD-BF4D-BDD2-6A4909938B20}" srcOrd="0" destOrd="0" presId="urn:microsoft.com/office/officeart/2005/8/layout/hierarchy1"/>
    <dgm:cxn modelId="{AB28D8B3-744C-E84A-AEF6-C5DB4A424838}" type="presOf" srcId="{C1F59DE3-23FF-0144-A5C9-B13D2AA55F72}" destId="{258CADBA-8765-EB48-A771-D2B5F04E4A9A}" srcOrd="0" destOrd="0" presId="urn:microsoft.com/office/officeart/2005/8/layout/hierarchy1"/>
    <dgm:cxn modelId="{5966A1FA-B62D-AF4A-9480-4C1F102B02F6}" type="presOf" srcId="{5C42308E-B354-574D-96BB-5B6BAF50CA6B}" destId="{30E679A3-9A67-D942-B430-93822837B35A}" srcOrd="0" destOrd="0" presId="urn:microsoft.com/office/officeart/2005/8/layout/hierarchy1"/>
    <dgm:cxn modelId="{C582BB81-3DCB-5343-AED6-0DAD8CD1172E}" type="presOf" srcId="{3C65E89F-6F56-C746-8A1B-307F48AD6F6B}" destId="{83FB8AE6-109C-084C-8C3C-76E781EE194B}" srcOrd="0" destOrd="0" presId="urn:microsoft.com/office/officeart/2005/8/layout/hierarchy1"/>
    <dgm:cxn modelId="{21910B06-9F0A-3C4C-8D3B-646576ECB47A}" type="presOf" srcId="{C6655891-928D-5A47-A04B-89E143FA4C95}" destId="{A56876F4-1E62-944D-B711-2FEC5C7E4DAB}" srcOrd="0" destOrd="0" presId="urn:microsoft.com/office/officeart/2005/8/layout/hierarchy1"/>
    <dgm:cxn modelId="{41C9E2DD-5230-CA41-9FA2-15F9ABB335A6}" type="presOf" srcId="{ECA7502B-33A4-2943-BA60-575D1BAA995A}" destId="{13539B19-8074-7049-909D-51DCDD4F787C}" srcOrd="0" destOrd="0" presId="urn:microsoft.com/office/officeart/2005/8/layout/hierarchy1"/>
    <dgm:cxn modelId="{B1D6D789-AA9B-F041-AF6F-7302636DA6A1}" type="presOf" srcId="{BA0D8D74-AA37-1949-B2FE-20B0CEB35708}" destId="{B52F9A13-EF1A-1445-B1F8-0DFA78441CF9}" srcOrd="0" destOrd="0" presId="urn:microsoft.com/office/officeart/2005/8/layout/hierarchy1"/>
    <dgm:cxn modelId="{02CC8764-B2C6-974E-9F41-28DBE0043E65}" type="presOf" srcId="{E2387F4D-A07E-2245-B109-39E6C9E38DC0}" destId="{035D8C62-17C9-DF4A-A74E-A2B4AEC72489}" srcOrd="0" destOrd="0" presId="urn:microsoft.com/office/officeart/2005/8/layout/hierarchy1"/>
    <dgm:cxn modelId="{DDC1670A-5F5F-FE4C-A6BD-A4BB50A0E55A}" type="presOf" srcId="{4A43B38A-0B0E-6743-8F20-D0345E6CD150}" destId="{E705793C-AB28-0F4D-874B-AA203DB1FC6A}" srcOrd="0" destOrd="0" presId="urn:microsoft.com/office/officeart/2005/8/layout/hierarchy1"/>
    <dgm:cxn modelId="{66317778-2682-6F41-846C-E6C8B54903BC}" type="presOf" srcId="{12D83375-B79C-AD41-BFEF-4F9E8592331A}" destId="{56473E34-62EB-B246-82A0-6C4818AF00A0}" srcOrd="0" destOrd="0" presId="urn:microsoft.com/office/officeart/2005/8/layout/hierarchy1"/>
    <dgm:cxn modelId="{7D9E2053-55FA-E24D-99F8-75DBFC82C1A8}" srcId="{2B6110C4-DE54-C249-84A2-D1746BF14BA3}" destId="{8BA2083F-97C0-0E42-AC39-50F941667734}" srcOrd="4" destOrd="0" parTransId="{2F866888-7845-8B4B-8F1F-D28F82F60269}" sibTransId="{234277B5-790E-8341-9A78-A5BDC98D4CDF}"/>
    <dgm:cxn modelId="{7CD07382-7649-9B49-AA73-B841836E30F9}" type="presOf" srcId="{81225165-AAD8-7A4F-B229-5426DA397856}" destId="{2EF8D32A-8F8D-3B48-8638-5AD9B5E1725C}" srcOrd="0" destOrd="0" presId="urn:microsoft.com/office/officeart/2005/8/layout/hierarchy1"/>
    <dgm:cxn modelId="{281BD9A3-D453-C241-92FB-7D1075CF841E}" srcId="{D5AD8525-0A9C-5F43-8D2D-018D071699A1}" destId="{FC0F5282-466D-B34C-9785-98C574DA87E1}" srcOrd="0" destOrd="0" parTransId="{C3D72C33-F9F5-404A-82A2-A9E0BA5132A3}" sibTransId="{34C60DFD-32BF-5740-AF97-FF596BAFB971}"/>
    <dgm:cxn modelId="{23091691-3D41-2B40-BBFA-B79B925E38A4}" srcId="{D5AD8525-0A9C-5F43-8D2D-018D071699A1}" destId="{C1F59DE3-23FF-0144-A5C9-B13D2AA55F72}" srcOrd="6" destOrd="0" parTransId="{65940102-8BF2-8449-BD7C-7E2BB8C8A89D}" sibTransId="{7883D3B1-65B6-6A4E-81C1-9BD36DF7DEFE}"/>
    <dgm:cxn modelId="{6718AF79-2963-0845-AB78-4C5DB0C8B52E}" type="presOf" srcId="{C57B06E5-2BB5-3945-91FB-52357177E7E8}" destId="{D1225C24-E272-AF4A-8A1D-2D5634AE744C}" srcOrd="0" destOrd="0" presId="urn:microsoft.com/office/officeart/2005/8/layout/hierarchy1"/>
    <dgm:cxn modelId="{93AD33D6-526F-AC44-9E1A-1E832AD7BECC}" type="presOf" srcId="{2B6110C4-DE54-C249-84A2-D1746BF14BA3}" destId="{37585A1B-2104-1E47-A57E-ECE4F5CCEB49}" srcOrd="0" destOrd="0" presId="urn:microsoft.com/office/officeart/2005/8/layout/hierarchy1"/>
    <dgm:cxn modelId="{F76BD731-1389-AF4A-A359-FEDDA59C1E2C}" type="presOf" srcId="{C6703A92-A331-A64A-8B48-77173BDEEDA9}" destId="{4A27DC37-956D-0845-B78F-FDFB90D3B4CC}" srcOrd="0" destOrd="0" presId="urn:microsoft.com/office/officeart/2005/8/layout/hierarchy1"/>
    <dgm:cxn modelId="{C87AD7FD-3084-3946-AA53-C6F599FA7FE2}" type="presOf" srcId="{FC0F5282-466D-B34C-9785-98C574DA87E1}" destId="{07B70E8F-9894-CC40-A004-2A95B5A89A8D}" srcOrd="0" destOrd="0" presId="urn:microsoft.com/office/officeart/2005/8/layout/hierarchy1"/>
    <dgm:cxn modelId="{2E6C86D2-5CFD-3948-BE80-630D4218254E}" type="presOf" srcId="{C3D72C33-F9F5-404A-82A2-A9E0BA5132A3}" destId="{05194E03-96C8-4146-A426-14F37A62A633}" srcOrd="0" destOrd="0" presId="urn:microsoft.com/office/officeart/2005/8/layout/hierarchy1"/>
    <dgm:cxn modelId="{461AC87C-008F-9B4D-9AF6-426D86B8C354}" srcId="{D5AD8525-0A9C-5F43-8D2D-018D071699A1}" destId="{C6703A92-A331-A64A-8B48-77173BDEEDA9}" srcOrd="3" destOrd="0" parTransId="{47D83E08-0623-3C4C-9289-0096C9130E32}" sibTransId="{38CB4348-ECCD-AD4D-B77E-E9DB1B291C39}"/>
    <dgm:cxn modelId="{69E1AF15-E4A1-B54C-878C-10A371C36195}" type="presOf" srcId="{2F866888-7845-8B4B-8F1F-D28F82F60269}" destId="{339C5866-259D-354F-B5A8-E731336BEC19}" srcOrd="0" destOrd="0" presId="urn:microsoft.com/office/officeart/2005/8/layout/hierarchy1"/>
    <dgm:cxn modelId="{F6345568-3681-464F-9248-44C41DB850F9}" type="presOf" srcId="{B932B8D1-685C-2243-9A92-F2BA615764DA}" destId="{F12A2BB9-1575-A745-83FE-6B6FD4544093}" srcOrd="0" destOrd="0" presId="urn:microsoft.com/office/officeart/2005/8/layout/hierarchy1"/>
    <dgm:cxn modelId="{E5B5C2FE-8905-9246-9FCD-3836269ED307}" srcId="{D5AD8525-0A9C-5F43-8D2D-018D071699A1}" destId="{3C65E89F-6F56-C746-8A1B-307F48AD6F6B}" srcOrd="2" destOrd="0" parTransId="{4C54DEA6-1EE9-9E4E-A914-52B756800BE5}" sibTransId="{BCEAF42D-BE13-D44E-97B6-A2209DA06ACD}"/>
    <dgm:cxn modelId="{F6F33D6A-D7C0-834D-B271-FE15A7D16FF9}" type="presOf" srcId="{47D83E08-0623-3C4C-9289-0096C9130E32}" destId="{B1064D90-5A07-4149-BB66-B45C5E3BE934}" srcOrd="0" destOrd="0" presId="urn:microsoft.com/office/officeart/2005/8/layout/hierarchy1"/>
    <dgm:cxn modelId="{87958613-6AE0-3241-8762-66347B4D10D4}" srcId="{D5AD8525-0A9C-5F43-8D2D-018D071699A1}" destId="{A645577D-6C78-2A47-BC8D-52D3D82AE3A0}" srcOrd="8" destOrd="0" parTransId="{12D83375-B79C-AD41-BFEF-4F9E8592331A}" sibTransId="{429C150A-99E0-9040-8240-DEA0BC96FE76}"/>
    <dgm:cxn modelId="{049A547E-2DB7-7E49-A11C-A3673BD1D0A2}" type="presOf" srcId="{4159D5B8-AA76-CD41-BA76-3B156535EB1D}" destId="{45EEBDCE-26B9-B045-8ECD-2F2F57ADB543}" srcOrd="0" destOrd="0" presId="urn:microsoft.com/office/officeart/2005/8/layout/hierarchy1"/>
    <dgm:cxn modelId="{D31B7FA2-0CE1-C24C-9260-CCAF5C141007}" type="presOf" srcId="{4C54DEA6-1EE9-9E4E-A914-52B756800BE5}" destId="{897285B6-9994-1647-A64E-167C3024C020}" srcOrd="0" destOrd="0" presId="urn:microsoft.com/office/officeart/2005/8/layout/hierarchy1"/>
    <dgm:cxn modelId="{6CC25C41-DCEF-B248-ACDC-5FFB7FA8F1E4}" srcId="{2B6110C4-DE54-C249-84A2-D1746BF14BA3}" destId="{54EDC608-3C86-9A43-9173-B0D87D06B212}" srcOrd="1" destOrd="0" parTransId="{77541604-7206-B748-91CA-17529FE5373B}" sibTransId="{8ABC3933-6200-BE4D-853C-4B8954D83E3F}"/>
    <dgm:cxn modelId="{417B8F3F-40EF-DF42-AFB4-5ECB378E7942}" type="presParOf" srcId="{F12A2BB9-1575-A745-83FE-6B6FD4544093}" destId="{C3372D6C-D89C-4B4A-8497-911BF789528E}" srcOrd="0" destOrd="0" presId="urn:microsoft.com/office/officeart/2005/8/layout/hierarchy1"/>
    <dgm:cxn modelId="{CEB8533F-D31F-764A-9C96-AF6B0F3537F4}" type="presParOf" srcId="{C3372D6C-D89C-4B4A-8497-911BF789528E}" destId="{F2EFDF26-1F48-3F49-849C-DFA7969D8264}" srcOrd="0" destOrd="0" presId="urn:microsoft.com/office/officeart/2005/8/layout/hierarchy1"/>
    <dgm:cxn modelId="{51F6A723-CB20-414B-BE14-97C014D979F9}" type="presParOf" srcId="{F2EFDF26-1F48-3F49-849C-DFA7969D8264}" destId="{6AE14812-13AA-624B-B73A-7AA4E726FAF7}" srcOrd="0" destOrd="0" presId="urn:microsoft.com/office/officeart/2005/8/layout/hierarchy1"/>
    <dgm:cxn modelId="{01F7DEAE-EFE7-C544-9F56-6C011A2EB4D9}" type="presParOf" srcId="{F2EFDF26-1F48-3F49-849C-DFA7969D8264}" destId="{FBDCFBB0-1654-394E-A4B6-F452F0FED3DB}" srcOrd="1" destOrd="0" presId="urn:microsoft.com/office/officeart/2005/8/layout/hierarchy1"/>
    <dgm:cxn modelId="{A9FAB680-36F0-914A-A7E0-9AEFD235F5CA}" type="presParOf" srcId="{C3372D6C-D89C-4B4A-8497-911BF789528E}" destId="{8998E8A8-63D5-1C4C-8507-4679E2288023}" srcOrd="1" destOrd="0" presId="urn:microsoft.com/office/officeart/2005/8/layout/hierarchy1"/>
    <dgm:cxn modelId="{6D81DF4C-D52E-5441-99C7-EE6E0C98D10A}" type="presParOf" srcId="{8998E8A8-63D5-1C4C-8507-4679E2288023}" destId="{05194E03-96C8-4146-A426-14F37A62A633}" srcOrd="0" destOrd="0" presId="urn:microsoft.com/office/officeart/2005/8/layout/hierarchy1"/>
    <dgm:cxn modelId="{15E571C6-8756-9243-8A92-990924BF9C39}" type="presParOf" srcId="{8998E8A8-63D5-1C4C-8507-4679E2288023}" destId="{303AD919-B72B-6142-B760-082C6CB657A9}" srcOrd="1" destOrd="0" presId="urn:microsoft.com/office/officeart/2005/8/layout/hierarchy1"/>
    <dgm:cxn modelId="{00B814DB-1824-3448-A737-0B0CBE464BAD}" type="presParOf" srcId="{303AD919-B72B-6142-B760-082C6CB657A9}" destId="{6FF7E940-35EC-3943-9637-E0992E267626}" srcOrd="0" destOrd="0" presId="urn:microsoft.com/office/officeart/2005/8/layout/hierarchy1"/>
    <dgm:cxn modelId="{95262F7C-2B6D-104C-8F29-A0F72FF65604}" type="presParOf" srcId="{6FF7E940-35EC-3943-9637-E0992E267626}" destId="{080C438B-0599-1B4F-A8BE-F3CB90A503C2}" srcOrd="0" destOrd="0" presId="urn:microsoft.com/office/officeart/2005/8/layout/hierarchy1"/>
    <dgm:cxn modelId="{8805A78D-DA71-464B-8C08-24517BBD8EE4}" type="presParOf" srcId="{6FF7E940-35EC-3943-9637-E0992E267626}" destId="{07B70E8F-9894-CC40-A004-2A95B5A89A8D}" srcOrd="1" destOrd="0" presId="urn:microsoft.com/office/officeart/2005/8/layout/hierarchy1"/>
    <dgm:cxn modelId="{B4EC2F8D-CEE2-9845-A522-A19583631D46}" type="presParOf" srcId="{303AD919-B72B-6142-B760-082C6CB657A9}" destId="{48B26B3B-6A8D-7846-B15A-7A22FB77C3B0}" srcOrd="1" destOrd="0" presId="urn:microsoft.com/office/officeart/2005/8/layout/hierarchy1"/>
    <dgm:cxn modelId="{2AF59F9D-33E0-4043-880C-CAA223F53002}" type="presParOf" srcId="{8998E8A8-63D5-1C4C-8507-4679E2288023}" destId="{30E679A3-9A67-D942-B430-93822837B35A}" srcOrd="2" destOrd="0" presId="urn:microsoft.com/office/officeart/2005/8/layout/hierarchy1"/>
    <dgm:cxn modelId="{6C7A150E-74DA-604D-A09A-140BE6995C5A}" type="presParOf" srcId="{8998E8A8-63D5-1C4C-8507-4679E2288023}" destId="{E12CE691-AADF-264B-9B83-C7970D24247B}" srcOrd="3" destOrd="0" presId="urn:microsoft.com/office/officeart/2005/8/layout/hierarchy1"/>
    <dgm:cxn modelId="{83ABC094-3ED2-9349-A553-65E498E0C06A}" type="presParOf" srcId="{E12CE691-AADF-264B-9B83-C7970D24247B}" destId="{378B1706-A1DA-844C-BE0E-00E4061C6A42}" srcOrd="0" destOrd="0" presId="urn:microsoft.com/office/officeart/2005/8/layout/hierarchy1"/>
    <dgm:cxn modelId="{41DA2B4D-6774-F94F-92F9-9E09CEC35B3C}" type="presParOf" srcId="{378B1706-A1DA-844C-BE0E-00E4061C6A42}" destId="{213475F7-A7AC-8B46-AC06-BF3A6DE22543}" srcOrd="0" destOrd="0" presId="urn:microsoft.com/office/officeart/2005/8/layout/hierarchy1"/>
    <dgm:cxn modelId="{1DD83E28-52ED-5B49-A07A-2F726E535183}" type="presParOf" srcId="{378B1706-A1DA-844C-BE0E-00E4061C6A42}" destId="{2EF8D32A-8F8D-3B48-8638-5AD9B5E1725C}" srcOrd="1" destOrd="0" presId="urn:microsoft.com/office/officeart/2005/8/layout/hierarchy1"/>
    <dgm:cxn modelId="{F62DD0C4-E6CA-B84A-B73C-4C5ED87E377E}" type="presParOf" srcId="{E12CE691-AADF-264B-9B83-C7970D24247B}" destId="{8054EA5F-9B6F-9E4B-A5AE-515C9FF3F4ED}" srcOrd="1" destOrd="0" presId="urn:microsoft.com/office/officeart/2005/8/layout/hierarchy1"/>
    <dgm:cxn modelId="{D9A863C9-7064-4040-9C87-A8988A4AFBE6}" type="presParOf" srcId="{8998E8A8-63D5-1C4C-8507-4679E2288023}" destId="{897285B6-9994-1647-A64E-167C3024C020}" srcOrd="4" destOrd="0" presId="urn:microsoft.com/office/officeart/2005/8/layout/hierarchy1"/>
    <dgm:cxn modelId="{4196109A-C4E8-D241-9B1E-396E2C49228A}" type="presParOf" srcId="{8998E8A8-63D5-1C4C-8507-4679E2288023}" destId="{260507B5-76D7-AA4E-ABEF-1374DBB40EE9}" srcOrd="5" destOrd="0" presId="urn:microsoft.com/office/officeart/2005/8/layout/hierarchy1"/>
    <dgm:cxn modelId="{92C2DE5E-8B03-5244-82B0-FD3AE9B787B3}" type="presParOf" srcId="{260507B5-76D7-AA4E-ABEF-1374DBB40EE9}" destId="{6EFCEA9B-584C-ED4D-BB75-4BB5FF527A39}" srcOrd="0" destOrd="0" presId="urn:microsoft.com/office/officeart/2005/8/layout/hierarchy1"/>
    <dgm:cxn modelId="{1012E3CE-B289-5148-982F-3FEE4D1D6020}" type="presParOf" srcId="{6EFCEA9B-584C-ED4D-BB75-4BB5FF527A39}" destId="{945E3754-754B-B44A-855D-5A6F3017933A}" srcOrd="0" destOrd="0" presId="urn:microsoft.com/office/officeart/2005/8/layout/hierarchy1"/>
    <dgm:cxn modelId="{D29CA945-A7AB-7144-B671-B2BB0814EDB5}" type="presParOf" srcId="{6EFCEA9B-584C-ED4D-BB75-4BB5FF527A39}" destId="{83FB8AE6-109C-084C-8C3C-76E781EE194B}" srcOrd="1" destOrd="0" presId="urn:microsoft.com/office/officeart/2005/8/layout/hierarchy1"/>
    <dgm:cxn modelId="{DCD5E0BE-30EA-8543-A36D-9678EE17FEB5}" type="presParOf" srcId="{260507B5-76D7-AA4E-ABEF-1374DBB40EE9}" destId="{A2CFE8A4-1FEE-9940-9E8F-CEABFAA0BE21}" srcOrd="1" destOrd="0" presId="urn:microsoft.com/office/officeart/2005/8/layout/hierarchy1"/>
    <dgm:cxn modelId="{AFD30765-0563-5743-87A6-16D7E780662A}" type="presParOf" srcId="{8998E8A8-63D5-1C4C-8507-4679E2288023}" destId="{B1064D90-5A07-4149-BB66-B45C5E3BE934}" srcOrd="6" destOrd="0" presId="urn:microsoft.com/office/officeart/2005/8/layout/hierarchy1"/>
    <dgm:cxn modelId="{BF54153A-A6F5-3547-97B6-8EC66A1C41D0}" type="presParOf" srcId="{8998E8A8-63D5-1C4C-8507-4679E2288023}" destId="{F1C71BBF-2B2F-7E45-9898-35006FB8572F}" srcOrd="7" destOrd="0" presId="urn:microsoft.com/office/officeart/2005/8/layout/hierarchy1"/>
    <dgm:cxn modelId="{E62986A5-E59D-FB4B-9E78-AF6F74BDD7DA}" type="presParOf" srcId="{F1C71BBF-2B2F-7E45-9898-35006FB8572F}" destId="{2F5BF24D-4EFD-B44A-9654-FDFFACDFD976}" srcOrd="0" destOrd="0" presId="urn:microsoft.com/office/officeart/2005/8/layout/hierarchy1"/>
    <dgm:cxn modelId="{3A8E8905-4B30-B446-A021-10B3326208A6}" type="presParOf" srcId="{2F5BF24D-4EFD-B44A-9654-FDFFACDFD976}" destId="{8E38FA05-97F9-1144-B832-601F9EA29172}" srcOrd="0" destOrd="0" presId="urn:microsoft.com/office/officeart/2005/8/layout/hierarchy1"/>
    <dgm:cxn modelId="{611C3446-19F9-054F-AE94-C65715310F4A}" type="presParOf" srcId="{2F5BF24D-4EFD-B44A-9654-FDFFACDFD976}" destId="{4A27DC37-956D-0845-B78F-FDFB90D3B4CC}" srcOrd="1" destOrd="0" presId="urn:microsoft.com/office/officeart/2005/8/layout/hierarchy1"/>
    <dgm:cxn modelId="{AE47271A-450A-AD40-93C3-7FE6DDC24302}" type="presParOf" srcId="{F1C71BBF-2B2F-7E45-9898-35006FB8572F}" destId="{54B5219F-3533-AB44-84D4-A7B016531C37}" srcOrd="1" destOrd="0" presId="urn:microsoft.com/office/officeart/2005/8/layout/hierarchy1"/>
    <dgm:cxn modelId="{4C58D921-321E-F543-A53F-CFD6934B2307}" type="presParOf" srcId="{8998E8A8-63D5-1C4C-8507-4679E2288023}" destId="{243F56F7-10AD-BF4D-BDD2-6A4909938B20}" srcOrd="8" destOrd="0" presId="urn:microsoft.com/office/officeart/2005/8/layout/hierarchy1"/>
    <dgm:cxn modelId="{EF35B38E-8F63-524C-9BA8-43F5A16D5B04}" type="presParOf" srcId="{8998E8A8-63D5-1C4C-8507-4679E2288023}" destId="{DC89C0D9-6FF7-CE4B-99DA-495C03EBB923}" srcOrd="9" destOrd="0" presId="urn:microsoft.com/office/officeart/2005/8/layout/hierarchy1"/>
    <dgm:cxn modelId="{85C3F02D-76D3-E64C-83A0-1BC05D6ABB5B}" type="presParOf" srcId="{DC89C0D9-6FF7-CE4B-99DA-495C03EBB923}" destId="{84AF9353-6286-DE45-B9BB-1F4F91B2DFE7}" srcOrd="0" destOrd="0" presId="urn:microsoft.com/office/officeart/2005/8/layout/hierarchy1"/>
    <dgm:cxn modelId="{F38988CF-B371-3744-9DF1-770D7E320DA8}" type="presParOf" srcId="{84AF9353-6286-DE45-B9BB-1F4F91B2DFE7}" destId="{57196B02-9A0B-4446-A862-058983FB05A8}" srcOrd="0" destOrd="0" presId="urn:microsoft.com/office/officeart/2005/8/layout/hierarchy1"/>
    <dgm:cxn modelId="{86483B5A-F806-B44C-8A09-1DE7986F4191}" type="presParOf" srcId="{84AF9353-6286-DE45-B9BB-1F4F91B2DFE7}" destId="{E705793C-AB28-0F4D-874B-AA203DB1FC6A}" srcOrd="1" destOrd="0" presId="urn:microsoft.com/office/officeart/2005/8/layout/hierarchy1"/>
    <dgm:cxn modelId="{2DC7FA4F-51A5-CA4C-BBF9-88D6232612F0}" type="presParOf" srcId="{DC89C0D9-6FF7-CE4B-99DA-495C03EBB923}" destId="{10AC0D24-00E5-A946-AA08-E2A7EA138874}" srcOrd="1" destOrd="0" presId="urn:microsoft.com/office/officeart/2005/8/layout/hierarchy1"/>
    <dgm:cxn modelId="{EAF08AA5-C015-4047-A464-44AA8ABB85C3}" type="presParOf" srcId="{8998E8A8-63D5-1C4C-8507-4679E2288023}" destId="{CE774281-8B53-2E4C-85CC-FDC98D7F7345}" srcOrd="10" destOrd="0" presId="urn:microsoft.com/office/officeart/2005/8/layout/hierarchy1"/>
    <dgm:cxn modelId="{EF3A5E5D-D631-C64E-A6B8-8A45F71607D8}" type="presParOf" srcId="{8998E8A8-63D5-1C4C-8507-4679E2288023}" destId="{51B313C4-D368-9A40-911C-CB31AEA48089}" srcOrd="11" destOrd="0" presId="urn:microsoft.com/office/officeart/2005/8/layout/hierarchy1"/>
    <dgm:cxn modelId="{6009D35F-D84F-2C46-BA51-D9CBC7122EFF}" type="presParOf" srcId="{51B313C4-D368-9A40-911C-CB31AEA48089}" destId="{8C0B0031-7E09-0F4D-8BC3-9E7E772C6875}" srcOrd="0" destOrd="0" presId="urn:microsoft.com/office/officeart/2005/8/layout/hierarchy1"/>
    <dgm:cxn modelId="{2FFB841D-9EFC-204A-B24C-BF34F59B4F8F}" type="presParOf" srcId="{8C0B0031-7E09-0F4D-8BC3-9E7E772C6875}" destId="{2329BE03-63F0-6F4F-9E5B-22F316D91043}" srcOrd="0" destOrd="0" presId="urn:microsoft.com/office/officeart/2005/8/layout/hierarchy1"/>
    <dgm:cxn modelId="{F7CFDDC6-CE2E-3441-A6AF-B831ADF42890}" type="presParOf" srcId="{8C0B0031-7E09-0F4D-8BC3-9E7E772C6875}" destId="{45EEBDCE-26B9-B045-8ECD-2F2F57ADB543}" srcOrd="1" destOrd="0" presId="urn:microsoft.com/office/officeart/2005/8/layout/hierarchy1"/>
    <dgm:cxn modelId="{D8B988CA-D44F-3343-B4B3-33A183B6AE6B}" type="presParOf" srcId="{51B313C4-D368-9A40-911C-CB31AEA48089}" destId="{173D9088-F3DF-C642-9290-11614815D3A9}" srcOrd="1" destOrd="0" presId="urn:microsoft.com/office/officeart/2005/8/layout/hierarchy1"/>
    <dgm:cxn modelId="{3880B00E-D32A-F745-A40A-4054E7BA3E1A}" type="presParOf" srcId="{8998E8A8-63D5-1C4C-8507-4679E2288023}" destId="{4AE1FC51-F167-0947-84E3-5243A4DC2F60}" srcOrd="12" destOrd="0" presId="urn:microsoft.com/office/officeart/2005/8/layout/hierarchy1"/>
    <dgm:cxn modelId="{208CE04A-B055-4D4B-9ABA-D243F9335992}" type="presParOf" srcId="{8998E8A8-63D5-1C4C-8507-4679E2288023}" destId="{2951B418-0FC0-FB40-89E2-E6B91E3BB451}" srcOrd="13" destOrd="0" presId="urn:microsoft.com/office/officeart/2005/8/layout/hierarchy1"/>
    <dgm:cxn modelId="{17287DFF-E15D-8744-9942-562B611F340B}" type="presParOf" srcId="{2951B418-0FC0-FB40-89E2-E6B91E3BB451}" destId="{8DB891E4-97A7-1845-AECE-2B25FB5C57FA}" srcOrd="0" destOrd="0" presId="urn:microsoft.com/office/officeart/2005/8/layout/hierarchy1"/>
    <dgm:cxn modelId="{899A6408-848E-2D47-ABF6-A0A06C049D05}" type="presParOf" srcId="{8DB891E4-97A7-1845-AECE-2B25FB5C57FA}" destId="{00F065D5-4812-AC41-8044-8A85A4D5E324}" srcOrd="0" destOrd="0" presId="urn:microsoft.com/office/officeart/2005/8/layout/hierarchy1"/>
    <dgm:cxn modelId="{DF061527-AF1B-374A-AFA1-2CB1935CC9AB}" type="presParOf" srcId="{8DB891E4-97A7-1845-AECE-2B25FB5C57FA}" destId="{258CADBA-8765-EB48-A771-D2B5F04E4A9A}" srcOrd="1" destOrd="0" presId="urn:microsoft.com/office/officeart/2005/8/layout/hierarchy1"/>
    <dgm:cxn modelId="{23FC4A02-16A6-A04A-9015-68648BFEAF03}" type="presParOf" srcId="{2951B418-0FC0-FB40-89E2-E6B91E3BB451}" destId="{4E10BFA4-0FDD-6E47-BEF1-8D46D6F5D5E1}" srcOrd="1" destOrd="0" presId="urn:microsoft.com/office/officeart/2005/8/layout/hierarchy1"/>
    <dgm:cxn modelId="{9066F945-A2AE-D54C-9A72-0F2110216A81}" type="presParOf" srcId="{8998E8A8-63D5-1C4C-8507-4679E2288023}" destId="{035D8C62-17C9-DF4A-A74E-A2B4AEC72489}" srcOrd="14" destOrd="0" presId="urn:microsoft.com/office/officeart/2005/8/layout/hierarchy1"/>
    <dgm:cxn modelId="{83631B08-5090-114B-A7A1-09E17784956A}" type="presParOf" srcId="{8998E8A8-63D5-1C4C-8507-4679E2288023}" destId="{1FBC7104-9555-3944-B017-344A6A3D64C4}" srcOrd="15" destOrd="0" presId="urn:microsoft.com/office/officeart/2005/8/layout/hierarchy1"/>
    <dgm:cxn modelId="{62CCD2BB-26E9-734D-95B7-5ADFFD018DB1}" type="presParOf" srcId="{1FBC7104-9555-3944-B017-344A6A3D64C4}" destId="{77AF75B0-AD4F-F045-8286-FAB58D375A2C}" srcOrd="0" destOrd="0" presId="urn:microsoft.com/office/officeart/2005/8/layout/hierarchy1"/>
    <dgm:cxn modelId="{E4CE2C34-0A9D-784D-940C-9B0BC7E5704A}" type="presParOf" srcId="{77AF75B0-AD4F-F045-8286-FAB58D375A2C}" destId="{78F25EE8-DBDA-544A-9609-79447E094129}" srcOrd="0" destOrd="0" presId="urn:microsoft.com/office/officeart/2005/8/layout/hierarchy1"/>
    <dgm:cxn modelId="{B67105C1-5BF4-E048-81E8-B0B741E5E733}" type="presParOf" srcId="{77AF75B0-AD4F-F045-8286-FAB58D375A2C}" destId="{37585A1B-2104-1E47-A57E-ECE4F5CCEB49}" srcOrd="1" destOrd="0" presId="urn:microsoft.com/office/officeart/2005/8/layout/hierarchy1"/>
    <dgm:cxn modelId="{DB5B3626-718C-4D46-AA3E-A39B61FC3EA4}" type="presParOf" srcId="{1FBC7104-9555-3944-B017-344A6A3D64C4}" destId="{630D4527-9869-6243-8F9B-4136CA6B9ACD}" srcOrd="1" destOrd="0" presId="urn:microsoft.com/office/officeart/2005/8/layout/hierarchy1"/>
    <dgm:cxn modelId="{CDE6B825-0EEA-3346-94A7-7B47E86F21C2}" type="presParOf" srcId="{630D4527-9869-6243-8F9B-4136CA6B9ACD}" destId="{D1225C24-E272-AF4A-8A1D-2D5634AE744C}" srcOrd="0" destOrd="0" presId="urn:microsoft.com/office/officeart/2005/8/layout/hierarchy1"/>
    <dgm:cxn modelId="{2366BC79-DAE3-2147-B82D-261D5E7FE203}" type="presParOf" srcId="{630D4527-9869-6243-8F9B-4136CA6B9ACD}" destId="{A49FDAE0-276B-064C-B228-FE38A018FCB5}" srcOrd="1" destOrd="0" presId="urn:microsoft.com/office/officeart/2005/8/layout/hierarchy1"/>
    <dgm:cxn modelId="{34665620-BF76-F34B-92E7-2CA31AAC9CA9}" type="presParOf" srcId="{A49FDAE0-276B-064C-B228-FE38A018FCB5}" destId="{1D4176FD-155C-C847-9B80-E8C62BF8EEB5}" srcOrd="0" destOrd="0" presId="urn:microsoft.com/office/officeart/2005/8/layout/hierarchy1"/>
    <dgm:cxn modelId="{9BB71381-2B6A-B74F-896A-BE8C8D9A25BD}" type="presParOf" srcId="{1D4176FD-155C-C847-9B80-E8C62BF8EEB5}" destId="{21886E74-EE89-1241-AD60-B79EF6368D9E}" srcOrd="0" destOrd="0" presId="urn:microsoft.com/office/officeart/2005/8/layout/hierarchy1"/>
    <dgm:cxn modelId="{DCA441A9-8C22-CD4B-BEB3-939D246F9BFA}" type="presParOf" srcId="{1D4176FD-155C-C847-9B80-E8C62BF8EEB5}" destId="{13539B19-8074-7049-909D-51DCDD4F787C}" srcOrd="1" destOrd="0" presId="urn:microsoft.com/office/officeart/2005/8/layout/hierarchy1"/>
    <dgm:cxn modelId="{66A7F1C9-93CF-994E-9EFE-0F4B6B20F9CB}" type="presParOf" srcId="{A49FDAE0-276B-064C-B228-FE38A018FCB5}" destId="{83BD2C22-3B79-6440-8580-51A7A4B3D5C0}" srcOrd="1" destOrd="0" presId="urn:microsoft.com/office/officeart/2005/8/layout/hierarchy1"/>
    <dgm:cxn modelId="{7F70B4A5-22CB-CA4E-971C-5C2513D2025E}" type="presParOf" srcId="{630D4527-9869-6243-8F9B-4136CA6B9ACD}" destId="{50BBCF8B-70C9-1143-BC60-ED5089BC7895}" srcOrd="2" destOrd="0" presId="urn:microsoft.com/office/officeart/2005/8/layout/hierarchy1"/>
    <dgm:cxn modelId="{F2039BAC-333C-D74B-A1A7-BBE51D4F13F8}" type="presParOf" srcId="{630D4527-9869-6243-8F9B-4136CA6B9ACD}" destId="{E82CC472-5E32-8B41-BBA4-CE1B0AFA6003}" srcOrd="3" destOrd="0" presId="urn:microsoft.com/office/officeart/2005/8/layout/hierarchy1"/>
    <dgm:cxn modelId="{0F45ED9A-F12D-8A40-BC83-77A178E5A785}" type="presParOf" srcId="{E82CC472-5E32-8B41-BBA4-CE1B0AFA6003}" destId="{317A6B75-0784-194D-A35B-A30B0998AF64}" srcOrd="0" destOrd="0" presId="urn:microsoft.com/office/officeart/2005/8/layout/hierarchy1"/>
    <dgm:cxn modelId="{BF63A6DE-BC64-D14A-850D-26324FAC8F8B}" type="presParOf" srcId="{317A6B75-0784-194D-A35B-A30B0998AF64}" destId="{67905308-DFD3-814C-B0CE-7CACDFDC10EF}" srcOrd="0" destOrd="0" presId="urn:microsoft.com/office/officeart/2005/8/layout/hierarchy1"/>
    <dgm:cxn modelId="{81D6F7CD-17CC-2F4E-A63E-E90346C228FB}" type="presParOf" srcId="{317A6B75-0784-194D-A35B-A30B0998AF64}" destId="{222AD54D-8222-A546-A64A-2FBCFD870F85}" srcOrd="1" destOrd="0" presId="urn:microsoft.com/office/officeart/2005/8/layout/hierarchy1"/>
    <dgm:cxn modelId="{926A952D-0200-AD40-8D12-2D19BC5479FF}" type="presParOf" srcId="{E82CC472-5E32-8B41-BBA4-CE1B0AFA6003}" destId="{4CE5782D-0672-A94C-A778-087F943E6964}" srcOrd="1" destOrd="0" presId="urn:microsoft.com/office/officeart/2005/8/layout/hierarchy1"/>
    <dgm:cxn modelId="{CA6220E2-EA50-914C-9C6E-4E2F1707465F}" type="presParOf" srcId="{630D4527-9869-6243-8F9B-4136CA6B9ACD}" destId="{B52F9A13-EF1A-1445-B1F8-0DFA78441CF9}" srcOrd="4" destOrd="0" presId="urn:microsoft.com/office/officeart/2005/8/layout/hierarchy1"/>
    <dgm:cxn modelId="{6B22E721-7A7D-524B-B32E-B2C10DB345A6}" type="presParOf" srcId="{630D4527-9869-6243-8F9B-4136CA6B9ACD}" destId="{A03973DE-9832-D049-B284-557E1AF2D59C}" srcOrd="5" destOrd="0" presId="urn:microsoft.com/office/officeart/2005/8/layout/hierarchy1"/>
    <dgm:cxn modelId="{7085BC14-E88E-B744-A3CC-480A97216D40}" type="presParOf" srcId="{A03973DE-9832-D049-B284-557E1AF2D59C}" destId="{95C6F9B9-9D94-C343-80EB-26BD08F0BFD7}" srcOrd="0" destOrd="0" presId="urn:microsoft.com/office/officeart/2005/8/layout/hierarchy1"/>
    <dgm:cxn modelId="{9612C71D-F199-1B4B-AAE8-2FFD45A57DBB}" type="presParOf" srcId="{95C6F9B9-9D94-C343-80EB-26BD08F0BFD7}" destId="{57E81BAE-226E-3240-B49D-9C58CBF15310}" srcOrd="0" destOrd="0" presId="urn:microsoft.com/office/officeart/2005/8/layout/hierarchy1"/>
    <dgm:cxn modelId="{9C9D4B35-3EC7-ED44-B370-9E5C21759B08}" type="presParOf" srcId="{95C6F9B9-9D94-C343-80EB-26BD08F0BFD7}" destId="{A56876F4-1E62-944D-B711-2FEC5C7E4DAB}" srcOrd="1" destOrd="0" presId="urn:microsoft.com/office/officeart/2005/8/layout/hierarchy1"/>
    <dgm:cxn modelId="{BACDD6EF-D27E-624F-9A23-BC46EACAE5DC}" type="presParOf" srcId="{A03973DE-9832-D049-B284-557E1AF2D59C}" destId="{A0B4F88B-FD5F-434C-B47E-9018F1230A61}" srcOrd="1" destOrd="0" presId="urn:microsoft.com/office/officeart/2005/8/layout/hierarchy1"/>
    <dgm:cxn modelId="{C3100314-EE35-644D-8441-8534E2BF5932}" type="presParOf" srcId="{630D4527-9869-6243-8F9B-4136CA6B9ACD}" destId="{A5F4AF84-93CE-334B-A0B1-0DF3EBE584B4}" srcOrd="6" destOrd="0" presId="urn:microsoft.com/office/officeart/2005/8/layout/hierarchy1"/>
    <dgm:cxn modelId="{20A914AF-F1C3-3042-BC5F-D5DD16DA60DD}" type="presParOf" srcId="{630D4527-9869-6243-8F9B-4136CA6B9ACD}" destId="{6AC5D226-F521-7D45-B38F-A50402194A1D}" srcOrd="7" destOrd="0" presId="urn:microsoft.com/office/officeart/2005/8/layout/hierarchy1"/>
    <dgm:cxn modelId="{B07D30E6-5840-C147-B026-5902C33F6316}" type="presParOf" srcId="{6AC5D226-F521-7D45-B38F-A50402194A1D}" destId="{E5F4AE9B-C0BE-7144-875F-4222B3E30DE3}" srcOrd="0" destOrd="0" presId="urn:microsoft.com/office/officeart/2005/8/layout/hierarchy1"/>
    <dgm:cxn modelId="{05189B5A-4634-2345-8934-E8DABE54EE2D}" type="presParOf" srcId="{E5F4AE9B-C0BE-7144-875F-4222B3E30DE3}" destId="{D780142C-7AF5-454F-8A6E-F976C17A1C0A}" srcOrd="0" destOrd="0" presId="urn:microsoft.com/office/officeart/2005/8/layout/hierarchy1"/>
    <dgm:cxn modelId="{26D8C0FB-12F2-D949-BC49-004930179BD5}" type="presParOf" srcId="{E5F4AE9B-C0BE-7144-875F-4222B3E30DE3}" destId="{FC7F29FB-7B8A-F64C-B1EB-FD8877B289C5}" srcOrd="1" destOrd="0" presId="urn:microsoft.com/office/officeart/2005/8/layout/hierarchy1"/>
    <dgm:cxn modelId="{1CA8941C-5CE3-634B-9D18-5924177D937F}" type="presParOf" srcId="{6AC5D226-F521-7D45-B38F-A50402194A1D}" destId="{3ADA4C2F-C2DF-6447-B9AF-7E3EA1D775D8}" srcOrd="1" destOrd="0" presId="urn:microsoft.com/office/officeart/2005/8/layout/hierarchy1"/>
    <dgm:cxn modelId="{DAE552BC-D5E4-814B-830F-CFD8A2AB6DF4}" type="presParOf" srcId="{630D4527-9869-6243-8F9B-4136CA6B9ACD}" destId="{339C5866-259D-354F-B5A8-E731336BEC19}" srcOrd="8" destOrd="0" presId="urn:microsoft.com/office/officeart/2005/8/layout/hierarchy1"/>
    <dgm:cxn modelId="{DDB3E3AE-F5A8-D64A-AEB9-9B2565DEC4AE}" type="presParOf" srcId="{630D4527-9869-6243-8F9B-4136CA6B9ACD}" destId="{33475097-15CC-4541-A204-6607ACD74FE5}" srcOrd="9" destOrd="0" presId="urn:microsoft.com/office/officeart/2005/8/layout/hierarchy1"/>
    <dgm:cxn modelId="{3936A3F2-A942-9D42-89FC-5175FD545894}" type="presParOf" srcId="{33475097-15CC-4541-A204-6607ACD74FE5}" destId="{DAEE7A00-523B-4E43-916D-91F24AE8F47B}" srcOrd="0" destOrd="0" presId="urn:microsoft.com/office/officeart/2005/8/layout/hierarchy1"/>
    <dgm:cxn modelId="{4E9381F9-9B8C-764E-8706-2234A5AC61DE}" type="presParOf" srcId="{DAEE7A00-523B-4E43-916D-91F24AE8F47B}" destId="{729A3F95-20D4-F747-96DD-019B103912E1}" srcOrd="0" destOrd="0" presId="urn:microsoft.com/office/officeart/2005/8/layout/hierarchy1"/>
    <dgm:cxn modelId="{BECB51B3-8646-3847-801E-EF425FEFCB85}" type="presParOf" srcId="{DAEE7A00-523B-4E43-916D-91F24AE8F47B}" destId="{17C2E211-BE68-B347-80DE-F35A47A72D97}" srcOrd="1" destOrd="0" presId="urn:microsoft.com/office/officeart/2005/8/layout/hierarchy1"/>
    <dgm:cxn modelId="{240BF407-DA6F-6A47-8074-DC57EDE2CEA2}" type="presParOf" srcId="{33475097-15CC-4541-A204-6607ACD74FE5}" destId="{A709A142-9070-7543-804A-C53C78B4E5C4}" srcOrd="1" destOrd="0" presId="urn:microsoft.com/office/officeart/2005/8/layout/hierarchy1"/>
    <dgm:cxn modelId="{88E677AC-7B0C-2D4F-B50F-91C14BD727D8}" type="presParOf" srcId="{630D4527-9869-6243-8F9B-4136CA6B9ACD}" destId="{F869BFEB-73EB-2945-9296-40C07B97C69E}" srcOrd="10" destOrd="0" presId="urn:microsoft.com/office/officeart/2005/8/layout/hierarchy1"/>
    <dgm:cxn modelId="{683E2DE7-37CD-654A-8A1C-C3AAEFE70DC0}" type="presParOf" srcId="{630D4527-9869-6243-8F9B-4136CA6B9ACD}" destId="{E269F6DE-B0D5-514F-8984-16E6464E794A}" srcOrd="11" destOrd="0" presId="urn:microsoft.com/office/officeart/2005/8/layout/hierarchy1"/>
    <dgm:cxn modelId="{F022A4F7-DA3E-E54B-B8E7-F7C7B95D8AB8}" type="presParOf" srcId="{E269F6DE-B0D5-514F-8984-16E6464E794A}" destId="{2EA28EBD-60BC-EB4C-8793-C3DCBBE8C7D8}" srcOrd="0" destOrd="0" presId="urn:microsoft.com/office/officeart/2005/8/layout/hierarchy1"/>
    <dgm:cxn modelId="{605313C4-E349-2248-A799-AEEB6FDD13F0}" type="presParOf" srcId="{2EA28EBD-60BC-EB4C-8793-C3DCBBE8C7D8}" destId="{ED818997-1BCC-5441-889A-D18FE4098140}" srcOrd="0" destOrd="0" presId="urn:microsoft.com/office/officeart/2005/8/layout/hierarchy1"/>
    <dgm:cxn modelId="{29834BA6-D287-964E-9251-E681B4C15922}" type="presParOf" srcId="{2EA28EBD-60BC-EB4C-8793-C3DCBBE8C7D8}" destId="{9941954C-87AA-364F-9DC8-C6E4AE0621A9}" srcOrd="1" destOrd="0" presId="urn:microsoft.com/office/officeart/2005/8/layout/hierarchy1"/>
    <dgm:cxn modelId="{D0F4978D-8E1B-8B49-B560-F52F5A4BD828}" type="presParOf" srcId="{E269F6DE-B0D5-514F-8984-16E6464E794A}" destId="{FD0F19C0-27F1-EF46-8439-64FF939A9590}" srcOrd="1" destOrd="0" presId="urn:microsoft.com/office/officeart/2005/8/layout/hierarchy1"/>
    <dgm:cxn modelId="{3BD4B1DE-96C7-E24A-BD70-5EC4331D477C}" type="presParOf" srcId="{8998E8A8-63D5-1C4C-8507-4679E2288023}" destId="{56473E34-62EB-B246-82A0-6C4818AF00A0}" srcOrd="16" destOrd="0" presId="urn:microsoft.com/office/officeart/2005/8/layout/hierarchy1"/>
    <dgm:cxn modelId="{4A309399-0609-CB46-9500-E21F1E5EF373}" type="presParOf" srcId="{8998E8A8-63D5-1C4C-8507-4679E2288023}" destId="{5D7B251A-14C8-304A-BBBB-34D88946483B}" srcOrd="17" destOrd="0" presId="urn:microsoft.com/office/officeart/2005/8/layout/hierarchy1"/>
    <dgm:cxn modelId="{99BD69CC-5863-F945-98CB-EE792742E2A9}" type="presParOf" srcId="{5D7B251A-14C8-304A-BBBB-34D88946483B}" destId="{7BD8D1EF-91C5-1447-952C-5B670D0551DC}" srcOrd="0" destOrd="0" presId="urn:microsoft.com/office/officeart/2005/8/layout/hierarchy1"/>
    <dgm:cxn modelId="{DC88E776-7CFA-1B4B-B519-67A9753B9EBA}" type="presParOf" srcId="{7BD8D1EF-91C5-1447-952C-5B670D0551DC}" destId="{11B90F25-A3AE-0C4E-9E4B-98FBAE3EFC92}" srcOrd="0" destOrd="0" presId="urn:microsoft.com/office/officeart/2005/8/layout/hierarchy1"/>
    <dgm:cxn modelId="{955CE8A5-39A7-8747-8121-E458BB694195}" type="presParOf" srcId="{7BD8D1EF-91C5-1447-952C-5B670D0551DC}" destId="{D23C605B-61EB-444F-88D3-FA1CB4C67A83}" srcOrd="1" destOrd="0" presId="urn:microsoft.com/office/officeart/2005/8/layout/hierarchy1"/>
    <dgm:cxn modelId="{D9E4B9E8-0410-424C-B114-77F62A497E40}" type="presParOf" srcId="{5D7B251A-14C8-304A-BBBB-34D88946483B}" destId="{43A36D77-39A3-A64D-A16F-9FB4864E65ED}"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932B8D1-685C-2243-9A92-F2BA615764DA}" type="doc">
      <dgm:prSet loTypeId="urn:microsoft.com/office/officeart/2005/8/layout/hierarchy1" loCatId="" qsTypeId="urn:microsoft.com/office/officeart/2005/8/quickstyle/simple3" qsCatId="simple" csTypeId="urn:microsoft.com/office/officeart/2005/8/colors/accent1_2" csCatId="accent1" phldr="1"/>
      <dgm:spPr/>
      <dgm:t>
        <a:bodyPr/>
        <a:lstStyle/>
        <a:p>
          <a:endParaRPr lang="en-US"/>
        </a:p>
      </dgm:t>
    </dgm:pt>
    <dgm:pt modelId="{D5AD8525-0A9C-5F43-8D2D-018D071699A1}">
      <dgm:prSet phldrT="[Text]"/>
      <dgm:spPr/>
      <dgm:t>
        <a:bodyPr/>
        <a:lstStyle/>
        <a:p>
          <a:r>
            <a:rPr lang="en-US" dirty="0" err="1" smtClean="0"/>
            <a:t>NSFBay</a:t>
          </a:r>
          <a:endParaRPr lang="en-US" dirty="0"/>
        </a:p>
      </dgm:t>
    </dgm:pt>
    <dgm:pt modelId="{FCE80413-24BC-514F-AF26-ED0226F253B2}" type="parTrans" cxnId="{35D94B64-162C-8144-8AE5-C5E7CC9C63DA}">
      <dgm:prSet/>
      <dgm:spPr/>
      <dgm:t>
        <a:bodyPr/>
        <a:lstStyle/>
        <a:p>
          <a:endParaRPr lang="en-US"/>
        </a:p>
      </dgm:t>
    </dgm:pt>
    <dgm:pt modelId="{7BC61770-0AD5-2048-861B-322F9B13755D}" type="sibTrans" cxnId="{35D94B64-162C-8144-8AE5-C5E7CC9C63DA}">
      <dgm:prSet/>
      <dgm:spPr/>
      <dgm:t>
        <a:bodyPr/>
        <a:lstStyle/>
        <a:p>
          <a:endParaRPr lang="en-US"/>
        </a:p>
      </dgm:t>
    </dgm:pt>
    <dgm:pt modelId="{FC0F5282-466D-B34C-9785-98C574DA87E1}">
      <dgm:prSet phldrT="[Text]"/>
      <dgm:spPr/>
      <dgm:t>
        <a:bodyPr/>
        <a:lstStyle/>
        <a:p>
          <a:r>
            <a:rPr lang="en-US" dirty="0" smtClean="0"/>
            <a:t>…</a:t>
          </a:r>
          <a:endParaRPr lang="en-US" dirty="0"/>
        </a:p>
      </dgm:t>
    </dgm:pt>
    <dgm:pt modelId="{C3D72C33-F9F5-404A-82A2-A9E0BA5132A3}" type="parTrans" cxnId="{281BD9A3-D453-C241-92FB-7D1075CF841E}">
      <dgm:prSet/>
      <dgm:spPr/>
      <dgm:t>
        <a:bodyPr/>
        <a:lstStyle/>
        <a:p>
          <a:endParaRPr lang="en-US"/>
        </a:p>
      </dgm:t>
    </dgm:pt>
    <dgm:pt modelId="{34C60DFD-32BF-5740-AF97-FF596BAFB971}" type="sibTrans" cxnId="{281BD9A3-D453-C241-92FB-7D1075CF841E}">
      <dgm:prSet/>
      <dgm:spPr/>
      <dgm:t>
        <a:bodyPr/>
        <a:lstStyle/>
        <a:p>
          <a:endParaRPr lang="en-US"/>
        </a:p>
      </dgm:t>
    </dgm:pt>
    <dgm:pt modelId="{81225165-AAD8-7A4F-B229-5426DA397856}">
      <dgm:prSet phldrT="[Text]"/>
      <dgm:spPr/>
      <dgm:t>
        <a:bodyPr/>
        <a:lstStyle/>
        <a:p>
          <a:r>
            <a:rPr lang="en-US" dirty="0" smtClean="0"/>
            <a:t>200808</a:t>
          </a:r>
          <a:endParaRPr lang="en-US" dirty="0"/>
        </a:p>
      </dgm:t>
    </dgm:pt>
    <dgm:pt modelId="{5C42308E-B354-574D-96BB-5B6BAF50CA6B}" type="parTrans" cxnId="{BDBDE228-B1C3-8046-A6B0-251ACDFE3A29}">
      <dgm:prSet/>
      <dgm:spPr/>
      <dgm:t>
        <a:bodyPr/>
        <a:lstStyle/>
        <a:p>
          <a:endParaRPr lang="en-US"/>
        </a:p>
      </dgm:t>
    </dgm:pt>
    <dgm:pt modelId="{F3DEBCA6-39F9-A343-8885-989FE1BC23D4}" type="sibTrans" cxnId="{BDBDE228-B1C3-8046-A6B0-251ACDFE3A29}">
      <dgm:prSet/>
      <dgm:spPr/>
      <dgm:t>
        <a:bodyPr/>
        <a:lstStyle/>
        <a:p>
          <a:endParaRPr lang="en-US"/>
        </a:p>
      </dgm:t>
    </dgm:pt>
    <dgm:pt modelId="{3C65E89F-6F56-C746-8A1B-307F48AD6F6B}">
      <dgm:prSet/>
      <dgm:spPr/>
      <dgm:t>
        <a:bodyPr/>
        <a:lstStyle/>
        <a:p>
          <a:r>
            <a:rPr lang="en-US" dirty="0" smtClean="0"/>
            <a:t>200907</a:t>
          </a:r>
          <a:endParaRPr lang="en-US" dirty="0"/>
        </a:p>
      </dgm:t>
    </dgm:pt>
    <dgm:pt modelId="{4C54DEA6-1EE9-9E4E-A914-52B756800BE5}" type="parTrans" cxnId="{E5B5C2FE-8905-9246-9FCD-3836269ED307}">
      <dgm:prSet/>
      <dgm:spPr/>
      <dgm:t>
        <a:bodyPr/>
        <a:lstStyle/>
        <a:p>
          <a:endParaRPr lang="en-US"/>
        </a:p>
      </dgm:t>
    </dgm:pt>
    <dgm:pt modelId="{BCEAF42D-BE13-D44E-97B6-A2209DA06ACD}" type="sibTrans" cxnId="{E5B5C2FE-8905-9246-9FCD-3836269ED307}">
      <dgm:prSet/>
      <dgm:spPr/>
      <dgm:t>
        <a:bodyPr/>
        <a:lstStyle/>
        <a:p>
          <a:endParaRPr lang="en-US"/>
        </a:p>
      </dgm:t>
    </dgm:pt>
    <dgm:pt modelId="{C6703A92-A331-A64A-8B48-77173BDEEDA9}">
      <dgm:prSet/>
      <dgm:spPr/>
      <dgm:t>
        <a:bodyPr/>
        <a:lstStyle/>
        <a:p>
          <a:r>
            <a:rPr lang="en-US" dirty="0" smtClean="0"/>
            <a:t>200909</a:t>
          </a:r>
          <a:endParaRPr lang="en-US" dirty="0"/>
        </a:p>
      </dgm:t>
    </dgm:pt>
    <dgm:pt modelId="{47D83E08-0623-3C4C-9289-0096C9130E32}" type="parTrans" cxnId="{461AC87C-008F-9B4D-9AF6-426D86B8C354}">
      <dgm:prSet/>
      <dgm:spPr/>
      <dgm:t>
        <a:bodyPr/>
        <a:lstStyle/>
        <a:p>
          <a:endParaRPr lang="en-US"/>
        </a:p>
      </dgm:t>
    </dgm:pt>
    <dgm:pt modelId="{38CB4348-ECCD-AD4D-B77E-E9DB1B291C39}" type="sibTrans" cxnId="{461AC87C-008F-9B4D-9AF6-426D86B8C354}">
      <dgm:prSet/>
      <dgm:spPr/>
      <dgm:t>
        <a:bodyPr/>
        <a:lstStyle/>
        <a:p>
          <a:endParaRPr lang="en-US"/>
        </a:p>
      </dgm:t>
    </dgm:pt>
    <dgm:pt modelId="{4A43B38A-0B0E-6743-8F20-D0345E6CD150}">
      <dgm:prSet/>
      <dgm:spPr/>
      <dgm:t>
        <a:bodyPr/>
        <a:lstStyle/>
        <a:p>
          <a:r>
            <a:rPr lang="en-US" dirty="0" smtClean="0"/>
            <a:t>201007</a:t>
          </a:r>
          <a:endParaRPr lang="en-US" dirty="0"/>
        </a:p>
      </dgm:t>
    </dgm:pt>
    <dgm:pt modelId="{AA306FFA-2582-7449-8A76-CC376DF6D062}" type="parTrans" cxnId="{F3898BAC-CB9E-6145-A340-302BA5DFC650}">
      <dgm:prSet/>
      <dgm:spPr/>
      <dgm:t>
        <a:bodyPr/>
        <a:lstStyle/>
        <a:p>
          <a:endParaRPr lang="en-US"/>
        </a:p>
      </dgm:t>
    </dgm:pt>
    <dgm:pt modelId="{70898153-A974-D642-982B-2601294832EB}" type="sibTrans" cxnId="{F3898BAC-CB9E-6145-A340-302BA5DFC650}">
      <dgm:prSet/>
      <dgm:spPr/>
      <dgm:t>
        <a:bodyPr/>
        <a:lstStyle/>
        <a:p>
          <a:endParaRPr lang="en-US"/>
        </a:p>
      </dgm:t>
    </dgm:pt>
    <dgm:pt modelId="{4159D5B8-AA76-CD41-BA76-3B156535EB1D}">
      <dgm:prSet/>
      <dgm:spPr/>
      <dgm:t>
        <a:bodyPr/>
        <a:lstStyle/>
        <a:p>
          <a:r>
            <a:rPr lang="en-US" dirty="0" smtClean="0"/>
            <a:t>201010</a:t>
          </a:r>
          <a:endParaRPr lang="en-US" dirty="0"/>
        </a:p>
      </dgm:t>
    </dgm:pt>
    <dgm:pt modelId="{E01539DC-96F1-C947-8045-A9A666DE09DA}" type="parTrans" cxnId="{64EFEF69-EFF6-B04C-BC5D-B3C52F149080}">
      <dgm:prSet/>
      <dgm:spPr/>
      <dgm:t>
        <a:bodyPr/>
        <a:lstStyle/>
        <a:p>
          <a:endParaRPr lang="en-US"/>
        </a:p>
      </dgm:t>
    </dgm:pt>
    <dgm:pt modelId="{FEF8BCB2-B816-D940-9BFD-6CF234E3D6F2}" type="sibTrans" cxnId="{64EFEF69-EFF6-B04C-BC5D-B3C52F149080}">
      <dgm:prSet/>
      <dgm:spPr/>
      <dgm:t>
        <a:bodyPr/>
        <a:lstStyle/>
        <a:p>
          <a:endParaRPr lang="en-US"/>
        </a:p>
      </dgm:t>
    </dgm:pt>
    <dgm:pt modelId="{C1F59DE3-23FF-0144-A5C9-B13D2AA55F72}">
      <dgm:prSet/>
      <dgm:spPr/>
      <dgm:t>
        <a:bodyPr/>
        <a:lstStyle/>
        <a:p>
          <a:r>
            <a:rPr lang="en-US" dirty="0" smtClean="0"/>
            <a:t>201102</a:t>
          </a:r>
          <a:endParaRPr lang="en-US" dirty="0"/>
        </a:p>
      </dgm:t>
    </dgm:pt>
    <dgm:pt modelId="{65940102-8BF2-8449-BD7C-7E2BB8C8A89D}" type="parTrans" cxnId="{23091691-3D41-2B40-BBFA-B79B925E38A4}">
      <dgm:prSet/>
      <dgm:spPr/>
      <dgm:t>
        <a:bodyPr/>
        <a:lstStyle/>
        <a:p>
          <a:endParaRPr lang="en-US"/>
        </a:p>
      </dgm:t>
    </dgm:pt>
    <dgm:pt modelId="{7883D3B1-65B6-6A4E-81C1-9BD36DF7DEFE}" type="sibTrans" cxnId="{23091691-3D41-2B40-BBFA-B79B925E38A4}">
      <dgm:prSet/>
      <dgm:spPr/>
      <dgm:t>
        <a:bodyPr/>
        <a:lstStyle/>
        <a:p>
          <a:endParaRPr lang="en-US"/>
        </a:p>
      </dgm:t>
    </dgm:pt>
    <dgm:pt modelId="{2B6110C4-DE54-C249-84A2-D1746BF14BA3}">
      <dgm:prSet/>
      <dgm:spPr/>
      <dgm:t>
        <a:bodyPr/>
        <a:lstStyle/>
        <a:p>
          <a:r>
            <a:rPr lang="en-US" dirty="0" smtClean="0"/>
            <a:t>201306</a:t>
          </a:r>
          <a:endParaRPr lang="en-US" dirty="0"/>
        </a:p>
      </dgm:t>
    </dgm:pt>
    <dgm:pt modelId="{E2387F4D-A07E-2245-B109-39E6C9E38DC0}" type="parTrans" cxnId="{D7B4D5A8-2361-3042-A374-DB6FAFD85D39}">
      <dgm:prSet/>
      <dgm:spPr/>
      <dgm:t>
        <a:bodyPr/>
        <a:lstStyle/>
        <a:p>
          <a:endParaRPr lang="en-US"/>
        </a:p>
      </dgm:t>
    </dgm:pt>
    <dgm:pt modelId="{4C448772-26BF-314B-96CB-BD6DCB7857E2}" type="sibTrans" cxnId="{D7B4D5A8-2361-3042-A374-DB6FAFD85D39}">
      <dgm:prSet/>
      <dgm:spPr/>
      <dgm:t>
        <a:bodyPr/>
        <a:lstStyle/>
        <a:p>
          <a:endParaRPr lang="en-US"/>
        </a:p>
      </dgm:t>
    </dgm:pt>
    <dgm:pt modelId="{A645577D-6C78-2A47-BC8D-52D3D82AE3A0}">
      <dgm:prSet/>
      <dgm:spPr/>
      <dgm:t>
        <a:bodyPr/>
        <a:lstStyle/>
        <a:p>
          <a:r>
            <a:rPr lang="en-US" dirty="0" err="1" smtClean="0"/>
            <a:t>vsoln</a:t>
          </a:r>
          <a:endParaRPr lang="en-US" dirty="0"/>
        </a:p>
      </dgm:t>
    </dgm:pt>
    <dgm:pt modelId="{12D83375-B79C-AD41-BFEF-4F9E8592331A}" type="parTrans" cxnId="{87958613-6AE0-3241-8762-66347B4D10D4}">
      <dgm:prSet/>
      <dgm:spPr/>
      <dgm:t>
        <a:bodyPr/>
        <a:lstStyle/>
        <a:p>
          <a:endParaRPr lang="en-US"/>
        </a:p>
      </dgm:t>
    </dgm:pt>
    <dgm:pt modelId="{429C150A-99E0-9040-8240-DEA0BC96FE76}" type="sibTrans" cxnId="{87958613-6AE0-3241-8762-66347B4D10D4}">
      <dgm:prSet/>
      <dgm:spPr/>
      <dgm:t>
        <a:bodyPr/>
        <a:lstStyle/>
        <a:p>
          <a:endParaRPr lang="en-US"/>
        </a:p>
      </dgm:t>
    </dgm:pt>
    <dgm:pt modelId="{ECA7502B-33A4-2943-BA60-575D1BAA995A}">
      <dgm:prSet/>
      <dgm:spPr/>
      <dgm:t>
        <a:bodyPr/>
        <a:lstStyle/>
        <a:p>
          <a:r>
            <a:rPr lang="en-US" dirty="0" smtClean="0"/>
            <a:t>176..185</a:t>
          </a:r>
          <a:endParaRPr lang="en-US" dirty="0"/>
        </a:p>
      </dgm:t>
    </dgm:pt>
    <dgm:pt modelId="{C57B06E5-2BB5-3945-91FB-52357177E7E8}" type="parTrans" cxnId="{140A33CE-65C2-3C43-B1FF-6C3D5276B166}">
      <dgm:prSet/>
      <dgm:spPr/>
      <dgm:t>
        <a:bodyPr/>
        <a:lstStyle/>
        <a:p>
          <a:endParaRPr lang="en-US"/>
        </a:p>
      </dgm:t>
    </dgm:pt>
    <dgm:pt modelId="{393B12EC-5655-C948-8A4D-50CB17ABB6D4}" type="sibTrans" cxnId="{140A33CE-65C2-3C43-B1FF-6C3D5276B166}">
      <dgm:prSet/>
      <dgm:spPr/>
      <dgm:t>
        <a:bodyPr/>
        <a:lstStyle/>
        <a:p>
          <a:endParaRPr lang="en-US"/>
        </a:p>
      </dgm:t>
    </dgm:pt>
    <dgm:pt modelId="{54EDC608-3C86-9A43-9173-B0D87D06B212}">
      <dgm:prSet/>
      <dgm:spPr/>
      <dgm:t>
        <a:bodyPr/>
        <a:lstStyle/>
        <a:p>
          <a:r>
            <a:rPr lang="en-US" dirty="0" err="1" smtClean="0"/>
            <a:t>brdc</a:t>
          </a:r>
          <a:endParaRPr lang="en-US" dirty="0"/>
        </a:p>
      </dgm:t>
    </dgm:pt>
    <dgm:pt modelId="{77541604-7206-B748-91CA-17529FE5373B}" type="parTrans" cxnId="{6CC25C41-DCEF-B248-ACDC-5FFB7FA8F1E4}">
      <dgm:prSet/>
      <dgm:spPr/>
      <dgm:t>
        <a:bodyPr/>
        <a:lstStyle/>
        <a:p>
          <a:endParaRPr lang="en-US"/>
        </a:p>
      </dgm:t>
    </dgm:pt>
    <dgm:pt modelId="{8ABC3933-6200-BE4D-853C-4B8954D83E3F}" type="sibTrans" cxnId="{6CC25C41-DCEF-B248-ACDC-5FFB7FA8F1E4}">
      <dgm:prSet/>
      <dgm:spPr/>
      <dgm:t>
        <a:bodyPr/>
        <a:lstStyle/>
        <a:p>
          <a:endParaRPr lang="en-US"/>
        </a:p>
      </dgm:t>
    </dgm:pt>
    <dgm:pt modelId="{C6655891-928D-5A47-A04B-89E143FA4C95}">
      <dgm:prSet/>
      <dgm:spPr/>
      <dgm:t>
        <a:bodyPr/>
        <a:lstStyle/>
        <a:p>
          <a:r>
            <a:rPr lang="en-US" dirty="0" err="1" smtClean="0"/>
            <a:t>gfiles</a:t>
          </a:r>
          <a:endParaRPr lang="en-US" dirty="0"/>
        </a:p>
      </dgm:t>
    </dgm:pt>
    <dgm:pt modelId="{BA0D8D74-AA37-1949-B2FE-20B0CEB35708}" type="parTrans" cxnId="{AC8C5303-C38F-864C-B96D-31060141D22C}">
      <dgm:prSet/>
      <dgm:spPr/>
      <dgm:t>
        <a:bodyPr/>
        <a:lstStyle/>
        <a:p>
          <a:endParaRPr lang="en-US"/>
        </a:p>
      </dgm:t>
    </dgm:pt>
    <dgm:pt modelId="{BE91EBD0-7DA1-4046-B5F2-8B6D5E574665}" type="sibTrans" cxnId="{AC8C5303-C38F-864C-B96D-31060141D22C}">
      <dgm:prSet/>
      <dgm:spPr/>
      <dgm:t>
        <a:bodyPr/>
        <a:lstStyle/>
        <a:p>
          <a:endParaRPr lang="en-US"/>
        </a:p>
      </dgm:t>
    </dgm:pt>
    <dgm:pt modelId="{A30D90FE-E60A-4449-A657-CAC964A47DF1}">
      <dgm:prSet/>
      <dgm:spPr/>
      <dgm:t>
        <a:bodyPr/>
        <a:lstStyle/>
        <a:p>
          <a:r>
            <a:rPr lang="en-US" dirty="0" err="1" smtClean="0"/>
            <a:t>igs</a:t>
          </a:r>
          <a:endParaRPr lang="en-US" dirty="0"/>
        </a:p>
      </dgm:t>
    </dgm:pt>
    <dgm:pt modelId="{39FF1299-5C02-544E-B49C-FA51EFEE9596}" type="parTrans" cxnId="{650B5753-7F4A-074E-B61D-BE4A6BC600D4}">
      <dgm:prSet/>
      <dgm:spPr/>
      <dgm:t>
        <a:bodyPr/>
        <a:lstStyle/>
        <a:p>
          <a:endParaRPr lang="en-US"/>
        </a:p>
      </dgm:t>
    </dgm:pt>
    <dgm:pt modelId="{0F2E0A76-D79F-CC4A-A413-BDCEEA4FF604}" type="sibTrans" cxnId="{650B5753-7F4A-074E-B61D-BE4A6BC600D4}">
      <dgm:prSet/>
      <dgm:spPr/>
      <dgm:t>
        <a:bodyPr/>
        <a:lstStyle/>
        <a:p>
          <a:endParaRPr lang="en-US"/>
        </a:p>
      </dgm:t>
    </dgm:pt>
    <dgm:pt modelId="{8BA2083F-97C0-0E42-AC39-50F941667734}">
      <dgm:prSet/>
      <dgm:spPr/>
      <dgm:t>
        <a:bodyPr/>
        <a:lstStyle/>
        <a:p>
          <a:r>
            <a:rPr lang="en-US" dirty="0" err="1" smtClean="0"/>
            <a:t>rinex</a:t>
          </a:r>
          <a:endParaRPr lang="en-US" dirty="0"/>
        </a:p>
      </dgm:t>
    </dgm:pt>
    <dgm:pt modelId="{2F866888-7845-8B4B-8F1F-D28F82F60269}" type="parTrans" cxnId="{7D9E2053-55FA-E24D-99F8-75DBFC82C1A8}">
      <dgm:prSet/>
      <dgm:spPr/>
      <dgm:t>
        <a:bodyPr/>
        <a:lstStyle/>
        <a:p>
          <a:endParaRPr lang="en-US"/>
        </a:p>
      </dgm:t>
    </dgm:pt>
    <dgm:pt modelId="{234277B5-790E-8341-9A78-A5BDC98D4CDF}" type="sibTrans" cxnId="{7D9E2053-55FA-E24D-99F8-75DBFC82C1A8}">
      <dgm:prSet/>
      <dgm:spPr/>
      <dgm:t>
        <a:bodyPr/>
        <a:lstStyle/>
        <a:p>
          <a:endParaRPr lang="en-US"/>
        </a:p>
      </dgm:t>
    </dgm:pt>
    <dgm:pt modelId="{C2F9F26A-F714-8740-BC1A-89954D8EE22F}">
      <dgm:prSet/>
      <dgm:spPr/>
      <dgm:t>
        <a:bodyPr/>
        <a:lstStyle/>
        <a:p>
          <a:r>
            <a:rPr lang="en-US" dirty="0" smtClean="0"/>
            <a:t>tables</a:t>
          </a:r>
          <a:endParaRPr lang="en-US" dirty="0"/>
        </a:p>
      </dgm:t>
    </dgm:pt>
    <dgm:pt modelId="{FC95CABD-5FC1-BD4E-A74C-52957C933F80}" type="parTrans" cxnId="{DF22C9A5-C666-9A44-9258-5A6BEAAE4950}">
      <dgm:prSet/>
      <dgm:spPr/>
      <dgm:t>
        <a:bodyPr/>
        <a:lstStyle/>
        <a:p>
          <a:endParaRPr lang="en-US"/>
        </a:p>
      </dgm:t>
    </dgm:pt>
    <dgm:pt modelId="{42E0BF42-A29D-0647-A848-1207DC2236C0}" type="sibTrans" cxnId="{DF22C9A5-C666-9A44-9258-5A6BEAAE4950}">
      <dgm:prSet/>
      <dgm:spPr/>
      <dgm:t>
        <a:bodyPr/>
        <a:lstStyle/>
        <a:p>
          <a:endParaRPr lang="en-US"/>
        </a:p>
      </dgm:t>
    </dgm:pt>
    <dgm:pt modelId="{6C3C48AA-A21E-6046-BE1E-E977A8BD47CC}">
      <dgm:prSet/>
      <dgm:spPr/>
      <dgm:t>
        <a:bodyPr/>
        <a:lstStyle/>
        <a:p>
          <a:r>
            <a:rPr lang="en-US" dirty="0" err="1" smtClean="0"/>
            <a:t>gsoln</a:t>
          </a:r>
          <a:endParaRPr lang="en-US" dirty="0"/>
        </a:p>
      </dgm:t>
    </dgm:pt>
    <dgm:pt modelId="{143A1CA4-69F6-0241-9164-684465F81D07}" type="parTrans" cxnId="{2C87B351-2EB4-1D44-9CF8-FAE798AF922C}">
      <dgm:prSet/>
      <dgm:spPr/>
      <dgm:t>
        <a:bodyPr/>
        <a:lstStyle/>
        <a:p>
          <a:endParaRPr lang="en-US"/>
        </a:p>
      </dgm:t>
    </dgm:pt>
    <dgm:pt modelId="{FCF2F573-8FC1-3942-8878-6112CC39AF1D}" type="sibTrans" cxnId="{2C87B351-2EB4-1D44-9CF8-FAE798AF922C}">
      <dgm:prSet/>
      <dgm:spPr/>
      <dgm:t>
        <a:bodyPr/>
        <a:lstStyle/>
        <a:p>
          <a:endParaRPr lang="en-US"/>
        </a:p>
      </dgm:t>
    </dgm:pt>
    <dgm:pt modelId="{F12A2BB9-1575-A745-83FE-6B6FD4544093}" type="pres">
      <dgm:prSet presAssocID="{B932B8D1-685C-2243-9A92-F2BA615764DA}" presName="hierChild1" presStyleCnt="0">
        <dgm:presLayoutVars>
          <dgm:chPref val="1"/>
          <dgm:dir/>
          <dgm:animOne val="branch"/>
          <dgm:animLvl val="lvl"/>
          <dgm:resizeHandles/>
        </dgm:presLayoutVars>
      </dgm:prSet>
      <dgm:spPr/>
      <dgm:t>
        <a:bodyPr/>
        <a:lstStyle/>
        <a:p>
          <a:endParaRPr lang="en-US"/>
        </a:p>
      </dgm:t>
    </dgm:pt>
    <dgm:pt modelId="{C3372D6C-D89C-4B4A-8497-911BF789528E}" type="pres">
      <dgm:prSet presAssocID="{D5AD8525-0A9C-5F43-8D2D-018D071699A1}" presName="hierRoot1" presStyleCnt="0"/>
      <dgm:spPr/>
    </dgm:pt>
    <dgm:pt modelId="{F2EFDF26-1F48-3F49-849C-DFA7969D8264}" type="pres">
      <dgm:prSet presAssocID="{D5AD8525-0A9C-5F43-8D2D-018D071699A1}" presName="composite" presStyleCnt="0"/>
      <dgm:spPr/>
    </dgm:pt>
    <dgm:pt modelId="{6AE14812-13AA-624B-B73A-7AA4E726FAF7}" type="pres">
      <dgm:prSet presAssocID="{D5AD8525-0A9C-5F43-8D2D-018D071699A1}" presName="background" presStyleLbl="node0" presStyleIdx="0" presStyleCnt="1"/>
      <dgm:spPr/>
    </dgm:pt>
    <dgm:pt modelId="{FBDCFBB0-1654-394E-A4B6-F452F0FED3DB}" type="pres">
      <dgm:prSet presAssocID="{D5AD8525-0A9C-5F43-8D2D-018D071699A1}" presName="text" presStyleLbl="fgAcc0" presStyleIdx="0" presStyleCnt="1">
        <dgm:presLayoutVars>
          <dgm:chPref val="3"/>
        </dgm:presLayoutVars>
      </dgm:prSet>
      <dgm:spPr/>
      <dgm:t>
        <a:bodyPr/>
        <a:lstStyle/>
        <a:p>
          <a:endParaRPr lang="en-US"/>
        </a:p>
      </dgm:t>
    </dgm:pt>
    <dgm:pt modelId="{8998E8A8-63D5-1C4C-8507-4679E2288023}" type="pres">
      <dgm:prSet presAssocID="{D5AD8525-0A9C-5F43-8D2D-018D071699A1}" presName="hierChild2" presStyleCnt="0"/>
      <dgm:spPr/>
    </dgm:pt>
    <dgm:pt modelId="{05194E03-96C8-4146-A426-14F37A62A633}" type="pres">
      <dgm:prSet presAssocID="{C3D72C33-F9F5-404A-82A2-A9E0BA5132A3}" presName="Name10" presStyleLbl="parChTrans1D2" presStyleIdx="0" presStyleCnt="9"/>
      <dgm:spPr/>
      <dgm:t>
        <a:bodyPr/>
        <a:lstStyle/>
        <a:p>
          <a:endParaRPr lang="en-US"/>
        </a:p>
      </dgm:t>
    </dgm:pt>
    <dgm:pt modelId="{303AD919-B72B-6142-B760-082C6CB657A9}" type="pres">
      <dgm:prSet presAssocID="{FC0F5282-466D-B34C-9785-98C574DA87E1}" presName="hierRoot2" presStyleCnt="0"/>
      <dgm:spPr/>
    </dgm:pt>
    <dgm:pt modelId="{6FF7E940-35EC-3943-9637-E0992E267626}" type="pres">
      <dgm:prSet presAssocID="{FC0F5282-466D-B34C-9785-98C574DA87E1}" presName="composite2" presStyleCnt="0"/>
      <dgm:spPr/>
    </dgm:pt>
    <dgm:pt modelId="{080C438B-0599-1B4F-A8BE-F3CB90A503C2}" type="pres">
      <dgm:prSet presAssocID="{FC0F5282-466D-B34C-9785-98C574DA87E1}" presName="background2" presStyleLbl="node2" presStyleIdx="0" presStyleCnt="9"/>
      <dgm:spPr/>
    </dgm:pt>
    <dgm:pt modelId="{07B70E8F-9894-CC40-A004-2A95B5A89A8D}" type="pres">
      <dgm:prSet presAssocID="{FC0F5282-466D-B34C-9785-98C574DA87E1}" presName="text2" presStyleLbl="fgAcc2" presStyleIdx="0" presStyleCnt="9">
        <dgm:presLayoutVars>
          <dgm:chPref val="3"/>
        </dgm:presLayoutVars>
      </dgm:prSet>
      <dgm:spPr/>
      <dgm:t>
        <a:bodyPr/>
        <a:lstStyle/>
        <a:p>
          <a:endParaRPr lang="en-US"/>
        </a:p>
      </dgm:t>
    </dgm:pt>
    <dgm:pt modelId="{48B26B3B-6A8D-7846-B15A-7A22FB77C3B0}" type="pres">
      <dgm:prSet presAssocID="{FC0F5282-466D-B34C-9785-98C574DA87E1}" presName="hierChild3" presStyleCnt="0"/>
      <dgm:spPr/>
    </dgm:pt>
    <dgm:pt modelId="{30E679A3-9A67-D942-B430-93822837B35A}" type="pres">
      <dgm:prSet presAssocID="{5C42308E-B354-574D-96BB-5B6BAF50CA6B}" presName="Name10" presStyleLbl="parChTrans1D2" presStyleIdx="1" presStyleCnt="9"/>
      <dgm:spPr/>
      <dgm:t>
        <a:bodyPr/>
        <a:lstStyle/>
        <a:p>
          <a:endParaRPr lang="en-US"/>
        </a:p>
      </dgm:t>
    </dgm:pt>
    <dgm:pt modelId="{E12CE691-AADF-264B-9B83-C7970D24247B}" type="pres">
      <dgm:prSet presAssocID="{81225165-AAD8-7A4F-B229-5426DA397856}" presName="hierRoot2" presStyleCnt="0"/>
      <dgm:spPr/>
    </dgm:pt>
    <dgm:pt modelId="{378B1706-A1DA-844C-BE0E-00E4061C6A42}" type="pres">
      <dgm:prSet presAssocID="{81225165-AAD8-7A4F-B229-5426DA397856}" presName="composite2" presStyleCnt="0"/>
      <dgm:spPr/>
    </dgm:pt>
    <dgm:pt modelId="{213475F7-A7AC-8B46-AC06-BF3A6DE22543}" type="pres">
      <dgm:prSet presAssocID="{81225165-AAD8-7A4F-B229-5426DA397856}" presName="background2" presStyleLbl="node2" presStyleIdx="1" presStyleCnt="9"/>
      <dgm:spPr/>
    </dgm:pt>
    <dgm:pt modelId="{2EF8D32A-8F8D-3B48-8638-5AD9B5E1725C}" type="pres">
      <dgm:prSet presAssocID="{81225165-AAD8-7A4F-B229-5426DA397856}" presName="text2" presStyleLbl="fgAcc2" presStyleIdx="1" presStyleCnt="9">
        <dgm:presLayoutVars>
          <dgm:chPref val="3"/>
        </dgm:presLayoutVars>
      </dgm:prSet>
      <dgm:spPr/>
      <dgm:t>
        <a:bodyPr/>
        <a:lstStyle/>
        <a:p>
          <a:endParaRPr lang="en-US"/>
        </a:p>
      </dgm:t>
    </dgm:pt>
    <dgm:pt modelId="{8054EA5F-9B6F-9E4B-A5AE-515C9FF3F4ED}" type="pres">
      <dgm:prSet presAssocID="{81225165-AAD8-7A4F-B229-5426DA397856}" presName="hierChild3" presStyleCnt="0"/>
      <dgm:spPr/>
    </dgm:pt>
    <dgm:pt modelId="{897285B6-9994-1647-A64E-167C3024C020}" type="pres">
      <dgm:prSet presAssocID="{4C54DEA6-1EE9-9E4E-A914-52B756800BE5}" presName="Name10" presStyleLbl="parChTrans1D2" presStyleIdx="2" presStyleCnt="9"/>
      <dgm:spPr/>
      <dgm:t>
        <a:bodyPr/>
        <a:lstStyle/>
        <a:p>
          <a:endParaRPr lang="en-US"/>
        </a:p>
      </dgm:t>
    </dgm:pt>
    <dgm:pt modelId="{260507B5-76D7-AA4E-ABEF-1374DBB40EE9}" type="pres">
      <dgm:prSet presAssocID="{3C65E89F-6F56-C746-8A1B-307F48AD6F6B}" presName="hierRoot2" presStyleCnt="0"/>
      <dgm:spPr/>
    </dgm:pt>
    <dgm:pt modelId="{6EFCEA9B-584C-ED4D-BB75-4BB5FF527A39}" type="pres">
      <dgm:prSet presAssocID="{3C65E89F-6F56-C746-8A1B-307F48AD6F6B}" presName="composite2" presStyleCnt="0"/>
      <dgm:spPr/>
    </dgm:pt>
    <dgm:pt modelId="{945E3754-754B-B44A-855D-5A6F3017933A}" type="pres">
      <dgm:prSet presAssocID="{3C65E89F-6F56-C746-8A1B-307F48AD6F6B}" presName="background2" presStyleLbl="node2" presStyleIdx="2" presStyleCnt="9"/>
      <dgm:spPr/>
    </dgm:pt>
    <dgm:pt modelId="{83FB8AE6-109C-084C-8C3C-76E781EE194B}" type="pres">
      <dgm:prSet presAssocID="{3C65E89F-6F56-C746-8A1B-307F48AD6F6B}" presName="text2" presStyleLbl="fgAcc2" presStyleIdx="2" presStyleCnt="9">
        <dgm:presLayoutVars>
          <dgm:chPref val="3"/>
        </dgm:presLayoutVars>
      </dgm:prSet>
      <dgm:spPr/>
      <dgm:t>
        <a:bodyPr/>
        <a:lstStyle/>
        <a:p>
          <a:endParaRPr lang="en-US"/>
        </a:p>
      </dgm:t>
    </dgm:pt>
    <dgm:pt modelId="{A2CFE8A4-1FEE-9940-9E8F-CEABFAA0BE21}" type="pres">
      <dgm:prSet presAssocID="{3C65E89F-6F56-C746-8A1B-307F48AD6F6B}" presName="hierChild3" presStyleCnt="0"/>
      <dgm:spPr/>
    </dgm:pt>
    <dgm:pt modelId="{B1064D90-5A07-4149-BB66-B45C5E3BE934}" type="pres">
      <dgm:prSet presAssocID="{47D83E08-0623-3C4C-9289-0096C9130E32}" presName="Name10" presStyleLbl="parChTrans1D2" presStyleIdx="3" presStyleCnt="9"/>
      <dgm:spPr/>
      <dgm:t>
        <a:bodyPr/>
        <a:lstStyle/>
        <a:p>
          <a:endParaRPr lang="en-US"/>
        </a:p>
      </dgm:t>
    </dgm:pt>
    <dgm:pt modelId="{F1C71BBF-2B2F-7E45-9898-35006FB8572F}" type="pres">
      <dgm:prSet presAssocID="{C6703A92-A331-A64A-8B48-77173BDEEDA9}" presName="hierRoot2" presStyleCnt="0"/>
      <dgm:spPr/>
    </dgm:pt>
    <dgm:pt modelId="{2F5BF24D-4EFD-B44A-9654-FDFFACDFD976}" type="pres">
      <dgm:prSet presAssocID="{C6703A92-A331-A64A-8B48-77173BDEEDA9}" presName="composite2" presStyleCnt="0"/>
      <dgm:spPr/>
    </dgm:pt>
    <dgm:pt modelId="{8E38FA05-97F9-1144-B832-601F9EA29172}" type="pres">
      <dgm:prSet presAssocID="{C6703A92-A331-A64A-8B48-77173BDEEDA9}" presName="background2" presStyleLbl="node2" presStyleIdx="3" presStyleCnt="9"/>
      <dgm:spPr/>
    </dgm:pt>
    <dgm:pt modelId="{4A27DC37-956D-0845-B78F-FDFB90D3B4CC}" type="pres">
      <dgm:prSet presAssocID="{C6703A92-A331-A64A-8B48-77173BDEEDA9}" presName="text2" presStyleLbl="fgAcc2" presStyleIdx="3" presStyleCnt="9">
        <dgm:presLayoutVars>
          <dgm:chPref val="3"/>
        </dgm:presLayoutVars>
      </dgm:prSet>
      <dgm:spPr/>
      <dgm:t>
        <a:bodyPr/>
        <a:lstStyle/>
        <a:p>
          <a:endParaRPr lang="en-US"/>
        </a:p>
      </dgm:t>
    </dgm:pt>
    <dgm:pt modelId="{54B5219F-3533-AB44-84D4-A7B016531C37}" type="pres">
      <dgm:prSet presAssocID="{C6703A92-A331-A64A-8B48-77173BDEEDA9}" presName="hierChild3" presStyleCnt="0"/>
      <dgm:spPr/>
    </dgm:pt>
    <dgm:pt modelId="{243F56F7-10AD-BF4D-BDD2-6A4909938B20}" type="pres">
      <dgm:prSet presAssocID="{AA306FFA-2582-7449-8A76-CC376DF6D062}" presName="Name10" presStyleLbl="parChTrans1D2" presStyleIdx="4" presStyleCnt="9"/>
      <dgm:spPr/>
      <dgm:t>
        <a:bodyPr/>
        <a:lstStyle/>
        <a:p>
          <a:endParaRPr lang="en-US"/>
        </a:p>
      </dgm:t>
    </dgm:pt>
    <dgm:pt modelId="{DC89C0D9-6FF7-CE4B-99DA-495C03EBB923}" type="pres">
      <dgm:prSet presAssocID="{4A43B38A-0B0E-6743-8F20-D0345E6CD150}" presName="hierRoot2" presStyleCnt="0"/>
      <dgm:spPr/>
    </dgm:pt>
    <dgm:pt modelId="{84AF9353-6286-DE45-B9BB-1F4F91B2DFE7}" type="pres">
      <dgm:prSet presAssocID="{4A43B38A-0B0E-6743-8F20-D0345E6CD150}" presName="composite2" presStyleCnt="0"/>
      <dgm:spPr/>
    </dgm:pt>
    <dgm:pt modelId="{57196B02-9A0B-4446-A862-058983FB05A8}" type="pres">
      <dgm:prSet presAssocID="{4A43B38A-0B0E-6743-8F20-D0345E6CD150}" presName="background2" presStyleLbl="node2" presStyleIdx="4" presStyleCnt="9"/>
      <dgm:spPr/>
    </dgm:pt>
    <dgm:pt modelId="{E705793C-AB28-0F4D-874B-AA203DB1FC6A}" type="pres">
      <dgm:prSet presAssocID="{4A43B38A-0B0E-6743-8F20-D0345E6CD150}" presName="text2" presStyleLbl="fgAcc2" presStyleIdx="4" presStyleCnt="9">
        <dgm:presLayoutVars>
          <dgm:chPref val="3"/>
        </dgm:presLayoutVars>
      </dgm:prSet>
      <dgm:spPr/>
      <dgm:t>
        <a:bodyPr/>
        <a:lstStyle/>
        <a:p>
          <a:endParaRPr lang="en-US"/>
        </a:p>
      </dgm:t>
    </dgm:pt>
    <dgm:pt modelId="{10AC0D24-00E5-A946-AA08-E2A7EA138874}" type="pres">
      <dgm:prSet presAssocID="{4A43B38A-0B0E-6743-8F20-D0345E6CD150}" presName="hierChild3" presStyleCnt="0"/>
      <dgm:spPr/>
    </dgm:pt>
    <dgm:pt modelId="{CE774281-8B53-2E4C-85CC-FDC98D7F7345}" type="pres">
      <dgm:prSet presAssocID="{E01539DC-96F1-C947-8045-A9A666DE09DA}" presName="Name10" presStyleLbl="parChTrans1D2" presStyleIdx="5" presStyleCnt="9"/>
      <dgm:spPr/>
      <dgm:t>
        <a:bodyPr/>
        <a:lstStyle/>
        <a:p>
          <a:endParaRPr lang="en-US"/>
        </a:p>
      </dgm:t>
    </dgm:pt>
    <dgm:pt modelId="{51B313C4-D368-9A40-911C-CB31AEA48089}" type="pres">
      <dgm:prSet presAssocID="{4159D5B8-AA76-CD41-BA76-3B156535EB1D}" presName="hierRoot2" presStyleCnt="0"/>
      <dgm:spPr/>
    </dgm:pt>
    <dgm:pt modelId="{8C0B0031-7E09-0F4D-8BC3-9E7E772C6875}" type="pres">
      <dgm:prSet presAssocID="{4159D5B8-AA76-CD41-BA76-3B156535EB1D}" presName="composite2" presStyleCnt="0"/>
      <dgm:spPr/>
    </dgm:pt>
    <dgm:pt modelId="{2329BE03-63F0-6F4F-9E5B-22F316D91043}" type="pres">
      <dgm:prSet presAssocID="{4159D5B8-AA76-CD41-BA76-3B156535EB1D}" presName="background2" presStyleLbl="node2" presStyleIdx="5" presStyleCnt="9"/>
      <dgm:spPr/>
    </dgm:pt>
    <dgm:pt modelId="{45EEBDCE-26B9-B045-8ECD-2F2F57ADB543}" type="pres">
      <dgm:prSet presAssocID="{4159D5B8-AA76-CD41-BA76-3B156535EB1D}" presName="text2" presStyleLbl="fgAcc2" presStyleIdx="5" presStyleCnt="9">
        <dgm:presLayoutVars>
          <dgm:chPref val="3"/>
        </dgm:presLayoutVars>
      </dgm:prSet>
      <dgm:spPr/>
      <dgm:t>
        <a:bodyPr/>
        <a:lstStyle/>
        <a:p>
          <a:endParaRPr lang="en-US"/>
        </a:p>
      </dgm:t>
    </dgm:pt>
    <dgm:pt modelId="{173D9088-F3DF-C642-9290-11614815D3A9}" type="pres">
      <dgm:prSet presAssocID="{4159D5B8-AA76-CD41-BA76-3B156535EB1D}" presName="hierChild3" presStyleCnt="0"/>
      <dgm:spPr/>
    </dgm:pt>
    <dgm:pt modelId="{4AE1FC51-F167-0947-84E3-5243A4DC2F60}" type="pres">
      <dgm:prSet presAssocID="{65940102-8BF2-8449-BD7C-7E2BB8C8A89D}" presName="Name10" presStyleLbl="parChTrans1D2" presStyleIdx="6" presStyleCnt="9"/>
      <dgm:spPr/>
      <dgm:t>
        <a:bodyPr/>
        <a:lstStyle/>
        <a:p>
          <a:endParaRPr lang="en-US"/>
        </a:p>
      </dgm:t>
    </dgm:pt>
    <dgm:pt modelId="{2951B418-0FC0-FB40-89E2-E6B91E3BB451}" type="pres">
      <dgm:prSet presAssocID="{C1F59DE3-23FF-0144-A5C9-B13D2AA55F72}" presName="hierRoot2" presStyleCnt="0"/>
      <dgm:spPr/>
    </dgm:pt>
    <dgm:pt modelId="{8DB891E4-97A7-1845-AECE-2B25FB5C57FA}" type="pres">
      <dgm:prSet presAssocID="{C1F59DE3-23FF-0144-A5C9-B13D2AA55F72}" presName="composite2" presStyleCnt="0"/>
      <dgm:spPr/>
    </dgm:pt>
    <dgm:pt modelId="{00F065D5-4812-AC41-8044-8A85A4D5E324}" type="pres">
      <dgm:prSet presAssocID="{C1F59DE3-23FF-0144-A5C9-B13D2AA55F72}" presName="background2" presStyleLbl="node2" presStyleIdx="6" presStyleCnt="9"/>
      <dgm:spPr/>
    </dgm:pt>
    <dgm:pt modelId="{258CADBA-8765-EB48-A771-D2B5F04E4A9A}" type="pres">
      <dgm:prSet presAssocID="{C1F59DE3-23FF-0144-A5C9-B13D2AA55F72}" presName="text2" presStyleLbl="fgAcc2" presStyleIdx="6" presStyleCnt="9">
        <dgm:presLayoutVars>
          <dgm:chPref val="3"/>
        </dgm:presLayoutVars>
      </dgm:prSet>
      <dgm:spPr/>
      <dgm:t>
        <a:bodyPr/>
        <a:lstStyle/>
        <a:p>
          <a:endParaRPr lang="en-US"/>
        </a:p>
      </dgm:t>
    </dgm:pt>
    <dgm:pt modelId="{4E10BFA4-0FDD-6E47-BEF1-8D46D6F5D5E1}" type="pres">
      <dgm:prSet presAssocID="{C1F59DE3-23FF-0144-A5C9-B13D2AA55F72}" presName="hierChild3" presStyleCnt="0"/>
      <dgm:spPr/>
    </dgm:pt>
    <dgm:pt modelId="{035D8C62-17C9-DF4A-A74E-A2B4AEC72489}" type="pres">
      <dgm:prSet presAssocID="{E2387F4D-A07E-2245-B109-39E6C9E38DC0}" presName="Name10" presStyleLbl="parChTrans1D2" presStyleIdx="7" presStyleCnt="9"/>
      <dgm:spPr/>
      <dgm:t>
        <a:bodyPr/>
        <a:lstStyle/>
        <a:p>
          <a:endParaRPr lang="en-US"/>
        </a:p>
      </dgm:t>
    </dgm:pt>
    <dgm:pt modelId="{1FBC7104-9555-3944-B017-344A6A3D64C4}" type="pres">
      <dgm:prSet presAssocID="{2B6110C4-DE54-C249-84A2-D1746BF14BA3}" presName="hierRoot2" presStyleCnt="0"/>
      <dgm:spPr/>
    </dgm:pt>
    <dgm:pt modelId="{77AF75B0-AD4F-F045-8286-FAB58D375A2C}" type="pres">
      <dgm:prSet presAssocID="{2B6110C4-DE54-C249-84A2-D1746BF14BA3}" presName="composite2" presStyleCnt="0"/>
      <dgm:spPr/>
    </dgm:pt>
    <dgm:pt modelId="{78F25EE8-DBDA-544A-9609-79447E094129}" type="pres">
      <dgm:prSet presAssocID="{2B6110C4-DE54-C249-84A2-D1746BF14BA3}" presName="background2" presStyleLbl="node2" presStyleIdx="7" presStyleCnt="9"/>
      <dgm:spPr/>
    </dgm:pt>
    <dgm:pt modelId="{37585A1B-2104-1E47-A57E-ECE4F5CCEB49}" type="pres">
      <dgm:prSet presAssocID="{2B6110C4-DE54-C249-84A2-D1746BF14BA3}" presName="text2" presStyleLbl="fgAcc2" presStyleIdx="7" presStyleCnt="9">
        <dgm:presLayoutVars>
          <dgm:chPref val="3"/>
        </dgm:presLayoutVars>
      </dgm:prSet>
      <dgm:spPr/>
      <dgm:t>
        <a:bodyPr/>
        <a:lstStyle/>
        <a:p>
          <a:endParaRPr lang="en-US"/>
        </a:p>
      </dgm:t>
    </dgm:pt>
    <dgm:pt modelId="{630D4527-9869-6243-8F9B-4136CA6B9ACD}" type="pres">
      <dgm:prSet presAssocID="{2B6110C4-DE54-C249-84A2-D1746BF14BA3}" presName="hierChild3" presStyleCnt="0"/>
      <dgm:spPr/>
    </dgm:pt>
    <dgm:pt modelId="{D1225C24-E272-AF4A-8A1D-2D5634AE744C}" type="pres">
      <dgm:prSet presAssocID="{C57B06E5-2BB5-3945-91FB-52357177E7E8}" presName="Name17" presStyleLbl="parChTrans1D3" presStyleIdx="0" presStyleCnt="7"/>
      <dgm:spPr/>
      <dgm:t>
        <a:bodyPr/>
        <a:lstStyle/>
        <a:p>
          <a:endParaRPr lang="en-US"/>
        </a:p>
      </dgm:t>
    </dgm:pt>
    <dgm:pt modelId="{A49FDAE0-276B-064C-B228-FE38A018FCB5}" type="pres">
      <dgm:prSet presAssocID="{ECA7502B-33A4-2943-BA60-575D1BAA995A}" presName="hierRoot3" presStyleCnt="0"/>
      <dgm:spPr/>
    </dgm:pt>
    <dgm:pt modelId="{1D4176FD-155C-C847-9B80-E8C62BF8EEB5}" type="pres">
      <dgm:prSet presAssocID="{ECA7502B-33A4-2943-BA60-575D1BAA995A}" presName="composite3" presStyleCnt="0"/>
      <dgm:spPr/>
    </dgm:pt>
    <dgm:pt modelId="{21886E74-EE89-1241-AD60-B79EF6368D9E}" type="pres">
      <dgm:prSet presAssocID="{ECA7502B-33A4-2943-BA60-575D1BAA995A}" presName="background3" presStyleLbl="node3" presStyleIdx="0" presStyleCnt="7"/>
      <dgm:spPr/>
    </dgm:pt>
    <dgm:pt modelId="{13539B19-8074-7049-909D-51DCDD4F787C}" type="pres">
      <dgm:prSet presAssocID="{ECA7502B-33A4-2943-BA60-575D1BAA995A}" presName="text3" presStyleLbl="fgAcc3" presStyleIdx="0" presStyleCnt="7">
        <dgm:presLayoutVars>
          <dgm:chPref val="3"/>
        </dgm:presLayoutVars>
      </dgm:prSet>
      <dgm:spPr/>
      <dgm:t>
        <a:bodyPr/>
        <a:lstStyle/>
        <a:p>
          <a:endParaRPr lang="en-US"/>
        </a:p>
      </dgm:t>
    </dgm:pt>
    <dgm:pt modelId="{83BD2C22-3B79-6440-8580-51A7A4B3D5C0}" type="pres">
      <dgm:prSet presAssocID="{ECA7502B-33A4-2943-BA60-575D1BAA995A}" presName="hierChild4" presStyleCnt="0"/>
      <dgm:spPr/>
    </dgm:pt>
    <dgm:pt modelId="{50BBCF8B-70C9-1143-BC60-ED5089BC7895}" type="pres">
      <dgm:prSet presAssocID="{77541604-7206-B748-91CA-17529FE5373B}" presName="Name17" presStyleLbl="parChTrans1D3" presStyleIdx="1" presStyleCnt="7"/>
      <dgm:spPr/>
      <dgm:t>
        <a:bodyPr/>
        <a:lstStyle/>
        <a:p>
          <a:endParaRPr lang="en-US"/>
        </a:p>
      </dgm:t>
    </dgm:pt>
    <dgm:pt modelId="{E82CC472-5E32-8B41-BBA4-CE1B0AFA6003}" type="pres">
      <dgm:prSet presAssocID="{54EDC608-3C86-9A43-9173-B0D87D06B212}" presName="hierRoot3" presStyleCnt="0"/>
      <dgm:spPr/>
    </dgm:pt>
    <dgm:pt modelId="{317A6B75-0784-194D-A35B-A30B0998AF64}" type="pres">
      <dgm:prSet presAssocID="{54EDC608-3C86-9A43-9173-B0D87D06B212}" presName="composite3" presStyleCnt="0"/>
      <dgm:spPr/>
    </dgm:pt>
    <dgm:pt modelId="{67905308-DFD3-814C-B0CE-7CACDFDC10EF}" type="pres">
      <dgm:prSet presAssocID="{54EDC608-3C86-9A43-9173-B0D87D06B212}" presName="background3" presStyleLbl="node3" presStyleIdx="1" presStyleCnt="7"/>
      <dgm:spPr/>
    </dgm:pt>
    <dgm:pt modelId="{222AD54D-8222-A546-A64A-2FBCFD870F85}" type="pres">
      <dgm:prSet presAssocID="{54EDC608-3C86-9A43-9173-B0D87D06B212}" presName="text3" presStyleLbl="fgAcc3" presStyleIdx="1" presStyleCnt="7">
        <dgm:presLayoutVars>
          <dgm:chPref val="3"/>
        </dgm:presLayoutVars>
      </dgm:prSet>
      <dgm:spPr/>
      <dgm:t>
        <a:bodyPr/>
        <a:lstStyle/>
        <a:p>
          <a:endParaRPr lang="en-US"/>
        </a:p>
      </dgm:t>
    </dgm:pt>
    <dgm:pt modelId="{4CE5782D-0672-A94C-A778-087F943E6964}" type="pres">
      <dgm:prSet presAssocID="{54EDC608-3C86-9A43-9173-B0D87D06B212}" presName="hierChild4" presStyleCnt="0"/>
      <dgm:spPr/>
    </dgm:pt>
    <dgm:pt modelId="{B52F9A13-EF1A-1445-B1F8-0DFA78441CF9}" type="pres">
      <dgm:prSet presAssocID="{BA0D8D74-AA37-1949-B2FE-20B0CEB35708}" presName="Name17" presStyleLbl="parChTrans1D3" presStyleIdx="2" presStyleCnt="7"/>
      <dgm:spPr/>
      <dgm:t>
        <a:bodyPr/>
        <a:lstStyle/>
        <a:p>
          <a:endParaRPr lang="en-US"/>
        </a:p>
      </dgm:t>
    </dgm:pt>
    <dgm:pt modelId="{A03973DE-9832-D049-B284-557E1AF2D59C}" type="pres">
      <dgm:prSet presAssocID="{C6655891-928D-5A47-A04B-89E143FA4C95}" presName="hierRoot3" presStyleCnt="0"/>
      <dgm:spPr/>
    </dgm:pt>
    <dgm:pt modelId="{95C6F9B9-9D94-C343-80EB-26BD08F0BFD7}" type="pres">
      <dgm:prSet presAssocID="{C6655891-928D-5A47-A04B-89E143FA4C95}" presName="composite3" presStyleCnt="0"/>
      <dgm:spPr/>
    </dgm:pt>
    <dgm:pt modelId="{57E81BAE-226E-3240-B49D-9C58CBF15310}" type="pres">
      <dgm:prSet presAssocID="{C6655891-928D-5A47-A04B-89E143FA4C95}" presName="background3" presStyleLbl="node3" presStyleIdx="2" presStyleCnt="7"/>
      <dgm:spPr/>
    </dgm:pt>
    <dgm:pt modelId="{A56876F4-1E62-944D-B711-2FEC5C7E4DAB}" type="pres">
      <dgm:prSet presAssocID="{C6655891-928D-5A47-A04B-89E143FA4C95}" presName="text3" presStyleLbl="fgAcc3" presStyleIdx="2" presStyleCnt="7">
        <dgm:presLayoutVars>
          <dgm:chPref val="3"/>
        </dgm:presLayoutVars>
      </dgm:prSet>
      <dgm:spPr/>
      <dgm:t>
        <a:bodyPr/>
        <a:lstStyle/>
        <a:p>
          <a:endParaRPr lang="en-US"/>
        </a:p>
      </dgm:t>
    </dgm:pt>
    <dgm:pt modelId="{A0B4F88B-FD5F-434C-B47E-9018F1230A61}" type="pres">
      <dgm:prSet presAssocID="{C6655891-928D-5A47-A04B-89E143FA4C95}" presName="hierChild4" presStyleCnt="0"/>
      <dgm:spPr/>
    </dgm:pt>
    <dgm:pt modelId="{5AC33077-9992-7F4E-96B1-F260A01C2D03}" type="pres">
      <dgm:prSet presAssocID="{143A1CA4-69F6-0241-9164-684465F81D07}" presName="Name17" presStyleLbl="parChTrans1D3" presStyleIdx="3" presStyleCnt="7"/>
      <dgm:spPr/>
      <dgm:t>
        <a:bodyPr/>
        <a:lstStyle/>
        <a:p>
          <a:endParaRPr lang="en-US"/>
        </a:p>
      </dgm:t>
    </dgm:pt>
    <dgm:pt modelId="{E68D283F-5799-2348-9380-BDFD50EE3C71}" type="pres">
      <dgm:prSet presAssocID="{6C3C48AA-A21E-6046-BE1E-E977A8BD47CC}" presName="hierRoot3" presStyleCnt="0"/>
      <dgm:spPr/>
    </dgm:pt>
    <dgm:pt modelId="{801393D8-21CA-9B4F-8737-D52722F84EA0}" type="pres">
      <dgm:prSet presAssocID="{6C3C48AA-A21E-6046-BE1E-E977A8BD47CC}" presName="composite3" presStyleCnt="0"/>
      <dgm:spPr/>
    </dgm:pt>
    <dgm:pt modelId="{24609F99-0661-2D46-B436-AB2E4876A4A0}" type="pres">
      <dgm:prSet presAssocID="{6C3C48AA-A21E-6046-BE1E-E977A8BD47CC}" presName="background3" presStyleLbl="node3" presStyleIdx="3" presStyleCnt="7"/>
      <dgm:spPr/>
    </dgm:pt>
    <dgm:pt modelId="{14B1343F-5638-E04C-9687-2B6C133B32B1}" type="pres">
      <dgm:prSet presAssocID="{6C3C48AA-A21E-6046-BE1E-E977A8BD47CC}" presName="text3" presStyleLbl="fgAcc3" presStyleIdx="3" presStyleCnt="7">
        <dgm:presLayoutVars>
          <dgm:chPref val="3"/>
        </dgm:presLayoutVars>
      </dgm:prSet>
      <dgm:spPr/>
      <dgm:t>
        <a:bodyPr/>
        <a:lstStyle/>
        <a:p>
          <a:endParaRPr lang="en-US"/>
        </a:p>
      </dgm:t>
    </dgm:pt>
    <dgm:pt modelId="{8C4D8D74-7424-6043-ADE0-DE605B521515}" type="pres">
      <dgm:prSet presAssocID="{6C3C48AA-A21E-6046-BE1E-E977A8BD47CC}" presName="hierChild4" presStyleCnt="0"/>
      <dgm:spPr/>
    </dgm:pt>
    <dgm:pt modelId="{A5F4AF84-93CE-334B-A0B1-0DF3EBE584B4}" type="pres">
      <dgm:prSet presAssocID="{39FF1299-5C02-544E-B49C-FA51EFEE9596}" presName="Name17" presStyleLbl="parChTrans1D3" presStyleIdx="4" presStyleCnt="7"/>
      <dgm:spPr/>
      <dgm:t>
        <a:bodyPr/>
        <a:lstStyle/>
        <a:p>
          <a:endParaRPr lang="en-US"/>
        </a:p>
      </dgm:t>
    </dgm:pt>
    <dgm:pt modelId="{6AC5D226-F521-7D45-B38F-A50402194A1D}" type="pres">
      <dgm:prSet presAssocID="{A30D90FE-E60A-4449-A657-CAC964A47DF1}" presName="hierRoot3" presStyleCnt="0"/>
      <dgm:spPr/>
    </dgm:pt>
    <dgm:pt modelId="{E5F4AE9B-C0BE-7144-875F-4222B3E30DE3}" type="pres">
      <dgm:prSet presAssocID="{A30D90FE-E60A-4449-A657-CAC964A47DF1}" presName="composite3" presStyleCnt="0"/>
      <dgm:spPr/>
    </dgm:pt>
    <dgm:pt modelId="{D780142C-7AF5-454F-8A6E-F976C17A1C0A}" type="pres">
      <dgm:prSet presAssocID="{A30D90FE-E60A-4449-A657-CAC964A47DF1}" presName="background3" presStyleLbl="node3" presStyleIdx="4" presStyleCnt="7"/>
      <dgm:spPr/>
    </dgm:pt>
    <dgm:pt modelId="{FC7F29FB-7B8A-F64C-B1EB-FD8877B289C5}" type="pres">
      <dgm:prSet presAssocID="{A30D90FE-E60A-4449-A657-CAC964A47DF1}" presName="text3" presStyleLbl="fgAcc3" presStyleIdx="4" presStyleCnt="7">
        <dgm:presLayoutVars>
          <dgm:chPref val="3"/>
        </dgm:presLayoutVars>
      </dgm:prSet>
      <dgm:spPr/>
      <dgm:t>
        <a:bodyPr/>
        <a:lstStyle/>
        <a:p>
          <a:endParaRPr lang="en-US"/>
        </a:p>
      </dgm:t>
    </dgm:pt>
    <dgm:pt modelId="{3ADA4C2F-C2DF-6447-B9AF-7E3EA1D775D8}" type="pres">
      <dgm:prSet presAssocID="{A30D90FE-E60A-4449-A657-CAC964A47DF1}" presName="hierChild4" presStyleCnt="0"/>
      <dgm:spPr/>
    </dgm:pt>
    <dgm:pt modelId="{339C5866-259D-354F-B5A8-E731336BEC19}" type="pres">
      <dgm:prSet presAssocID="{2F866888-7845-8B4B-8F1F-D28F82F60269}" presName="Name17" presStyleLbl="parChTrans1D3" presStyleIdx="5" presStyleCnt="7"/>
      <dgm:spPr/>
      <dgm:t>
        <a:bodyPr/>
        <a:lstStyle/>
        <a:p>
          <a:endParaRPr lang="en-US"/>
        </a:p>
      </dgm:t>
    </dgm:pt>
    <dgm:pt modelId="{33475097-15CC-4541-A204-6607ACD74FE5}" type="pres">
      <dgm:prSet presAssocID="{8BA2083F-97C0-0E42-AC39-50F941667734}" presName="hierRoot3" presStyleCnt="0"/>
      <dgm:spPr/>
    </dgm:pt>
    <dgm:pt modelId="{DAEE7A00-523B-4E43-916D-91F24AE8F47B}" type="pres">
      <dgm:prSet presAssocID="{8BA2083F-97C0-0E42-AC39-50F941667734}" presName="composite3" presStyleCnt="0"/>
      <dgm:spPr/>
    </dgm:pt>
    <dgm:pt modelId="{729A3F95-20D4-F747-96DD-019B103912E1}" type="pres">
      <dgm:prSet presAssocID="{8BA2083F-97C0-0E42-AC39-50F941667734}" presName="background3" presStyleLbl="node3" presStyleIdx="5" presStyleCnt="7"/>
      <dgm:spPr/>
    </dgm:pt>
    <dgm:pt modelId="{17C2E211-BE68-B347-80DE-F35A47A72D97}" type="pres">
      <dgm:prSet presAssocID="{8BA2083F-97C0-0E42-AC39-50F941667734}" presName="text3" presStyleLbl="fgAcc3" presStyleIdx="5" presStyleCnt="7">
        <dgm:presLayoutVars>
          <dgm:chPref val="3"/>
        </dgm:presLayoutVars>
      </dgm:prSet>
      <dgm:spPr/>
      <dgm:t>
        <a:bodyPr/>
        <a:lstStyle/>
        <a:p>
          <a:endParaRPr lang="en-US"/>
        </a:p>
      </dgm:t>
    </dgm:pt>
    <dgm:pt modelId="{A709A142-9070-7543-804A-C53C78B4E5C4}" type="pres">
      <dgm:prSet presAssocID="{8BA2083F-97C0-0E42-AC39-50F941667734}" presName="hierChild4" presStyleCnt="0"/>
      <dgm:spPr/>
    </dgm:pt>
    <dgm:pt modelId="{F869BFEB-73EB-2945-9296-40C07B97C69E}" type="pres">
      <dgm:prSet presAssocID="{FC95CABD-5FC1-BD4E-A74C-52957C933F80}" presName="Name17" presStyleLbl="parChTrans1D3" presStyleIdx="6" presStyleCnt="7"/>
      <dgm:spPr/>
      <dgm:t>
        <a:bodyPr/>
        <a:lstStyle/>
        <a:p>
          <a:endParaRPr lang="en-US"/>
        </a:p>
      </dgm:t>
    </dgm:pt>
    <dgm:pt modelId="{E269F6DE-B0D5-514F-8984-16E6464E794A}" type="pres">
      <dgm:prSet presAssocID="{C2F9F26A-F714-8740-BC1A-89954D8EE22F}" presName="hierRoot3" presStyleCnt="0"/>
      <dgm:spPr/>
    </dgm:pt>
    <dgm:pt modelId="{2EA28EBD-60BC-EB4C-8793-C3DCBBE8C7D8}" type="pres">
      <dgm:prSet presAssocID="{C2F9F26A-F714-8740-BC1A-89954D8EE22F}" presName="composite3" presStyleCnt="0"/>
      <dgm:spPr/>
    </dgm:pt>
    <dgm:pt modelId="{ED818997-1BCC-5441-889A-D18FE4098140}" type="pres">
      <dgm:prSet presAssocID="{C2F9F26A-F714-8740-BC1A-89954D8EE22F}" presName="background3" presStyleLbl="node3" presStyleIdx="6" presStyleCnt="7"/>
      <dgm:spPr/>
    </dgm:pt>
    <dgm:pt modelId="{9941954C-87AA-364F-9DC8-C6E4AE0621A9}" type="pres">
      <dgm:prSet presAssocID="{C2F9F26A-F714-8740-BC1A-89954D8EE22F}" presName="text3" presStyleLbl="fgAcc3" presStyleIdx="6" presStyleCnt="7">
        <dgm:presLayoutVars>
          <dgm:chPref val="3"/>
        </dgm:presLayoutVars>
      </dgm:prSet>
      <dgm:spPr/>
      <dgm:t>
        <a:bodyPr/>
        <a:lstStyle/>
        <a:p>
          <a:endParaRPr lang="en-US"/>
        </a:p>
      </dgm:t>
    </dgm:pt>
    <dgm:pt modelId="{FD0F19C0-27F1-EF46-8439-64FF939A9590}" type="pres">
      <dgm:prSet presAssocID="{C2F9F26A-F714-8740-BC1A-89954D8EE22F}" presName="hierChild4" presStyleCnt="0"/>
      <dgm:spPr/>
    </dgm:pt>
    <dgm:pt modelId="{56473E34-62EB-B246-82A0-6C4818AF00A0}" type="pres">
      <dgm:prSet presAssocID="{12D83375-B79C-AD41-BFEF-4F9E8592331A}" presName="Name10" presStyleLbl="parChTrans1D2" presStyleIdx="8" presStyleCnt="9"/>
      <dgm:spPr/>
      <dgm:t>
        <a:bodyPr/>
        <a:lstStyle/>
        <a:p>
          <a:endParaRPr lang="en-US"/>
        </a:p>
      </dgm:t>
    </dgm:pt>
    <dgm:pt modelId="{5D7B251A-14C8-304A-BBBB-34D88946483B}" type="pres">
      <dgm:prSet presAssocID="{A645577D-6C78-2A47-BC8D-52D3D82AE3A0}" presName="hierRoot2" presStyleCnt="0"/>
      <dgm:spPr/>
    </dgm:pt>
    <dgm:pt modelId="{7BD8D1EF-91C5-1447-952C-5B670D0551DC}" type="pres">
      <dgm:prSet presAssocID="{A645577D-6C78-2A47-BC8D-52D3D82AE3A0}" presName="composite2" presStyleCnt="0"/>
      <dgm:spPr/>
    </dgm:pt>
    <dgm:pt modelId="{11B90F25-A3AE-0C4E-9E4B-98FBAE3EFC92}" type="pres">
      <dgm:prSet presAssocID="{A645577D-6C78-2A47-BC8D-52D3D82AE3A0}" presName="background2" presStyleLbl="node2" presStyleIdx="8" presStyleCnt="9"/>
      <dgm:spPr/>
    </dgm:pt>
    <dgm:pt modelId="{D23C605B-61EB-444F-88D3-FA1CB4C67A83}" type="pres">
      <dgm:prSet presAssocID="{A645577D-6C78-2A47-BC8D-52D3D82AE3A0}" presName="text2" presStyleLbl="fgAcc2" presStyleIdx="8" presStyleCnt="9">
        <dgm:presLayoutVars>
          <dgm:chPref val="3"/>
        </dgm:presLayoutVars>
      </dgm:prSet>
      <dgm:spPr/>
      <dgm:t>
        <a:bodyPr/>
        <a:lstStyle/>
        <a:p>
          <a:endParaRPr lang="en-US"/>
        </a:p>
      </dgm:t>
    </dgm:pt>
    <dgm:pt modelId="{43A36D77-39A3-A64D-A16F-9FB4864E65ED}" type="pres">
      <dgm:prSet presAssocID="{A645577D-6C78-2A47-BC8D-52D3D82AE3A0}" presName="hierChild3" presStyleCnt="0"/>
      <dgm:spPr/>
    </dgm:pt>
  </dgm:ptLst>
  <dgm:cxnLst>
    <dgm:cxn modelId="{87958613-6AE0-3241-8762-66347B4D10D4}" srcId="{D5AD8525-0A9C-5F43-8D2D-018D071699A1}" destId="{A645577D-6C78-2A47-BC8D-52D3D82AE3A0}" srcOrd="8" destOrd="0" parTransId="{12D83375-B79C-AD41-BFEF-4F9E8592331A}" sibTransId="{429C150A-99E0-9040-8240-DEA0BC96FE76}"/>
    <dgm:cxn modelId="{7175ABD7-47E2-CD49-87D2-3ED915D2BA8B}" type="presOf" srcId="{54EDC608-3C86-9A43-9173-B0D87D06B212}" destId="{222AD54D-8222-A546-A64A-2FBCFD870F85}" srcOrd="0" destOrd="0" presId="urn:microsoft.com/office/officeart/2005/8/layout/hierarchy1"/>
    <dgm:cxn modelId="{4942F074-5DFA-AF47-9291-83C6AEE04428}" type="presOf" srcId="{4C54DEA6-1EE9-9E4E-A914-52B756800BE5}" destId="{897285B6-9994-1647-A64E-167C3024C020}" srcOrd="0" destOrd="0" presId="urn:microsoft.com/office/officeart/2005/8/layout/hierarchy1"/>
    <dgm:cxn modelId="{23091691-3D41-2B40-BBFA-B79B925E38A4}" srcId="{D5AD8525-0A9C-5F43-8D2D-018D071699A1}" destId="{C1F59DE3-23FF-0144-A5C9-B13D2AA55F72}" srcOrd="6" destOrd="0" parTransId="{65940102-8BF2-8449-BD7C-7E2BB8C8A89D}" sibTransId="{7883D3B1-65B6-6A4E-81C1-9BD36DF7DEFE}"/>
    <dgm:cxn modelId="{410DA3AD-9547-B24F-A678-72D11F8C62B5}" type="presOf" srcId="{2B6110C4-DE54-C249-84A2-D1746BF14BA3}" destId="{37585A1B-2104-1E47-A57E-ECE4F5CCEB49}" srcOrd="0" destOrd="0" presId="urn:microsoft.com/office/officeart/2005/8/layout/hierarchy1"/>
    <dgm:cxn modelId="{959EA17D-FA2D-9843-9D76-5BC5966EC9C2}" type="presOf" srcId="{A645577D-6C78-2A47-BC8D-52D3D82AE3A0}" destId="{D23C605B-61EB-444F-88D3-FA1CB4C67A83}" srcOrd="0" destOrd="0" presId="urn:microsoft.com/office/officeart/2005/8/layout/hierarchy1"/>
    <dgm:cxn modelId="{F1D86E58-EADB-F247-89AE-BCE351478A74}" type="presOf" srcId="{5C42308E-B354-574D-96BB-5B6BAF50CA6B}" destId="{30E679A3-9A67-D942-B430-93822837B35A}" srcOrd="0" destOrd="0" presId="urn:microsoft.com/office/officeart/2005/8/layout/hierarchy1"/>
    <dgm:cxn modelId="{0A6F019D-3655-DA49-B57B-95E7D3E60587}" type="presOf" srcId="{FC0F5282-466D-B34C-9785-98C574DA87E1}" destId="{07B70E8F-9894-CC40-A004-2A95B5A89A8D}" srcOrd="0" destOrd="0" presId="urn:microsoft.com/office/officeart/2005/8/layout/hierarchy1"/>
    <dgm:cxn modelId="{64EFEF69-EFF6-B04C-BC5D-B3C52F149080}" srcId="{D5AD8525-0A9C-5F43-8D2D-018D071699A1}" destId="{4159D5B8-AA76-CD41-BA76-3B156535EB1D}" srcOrd="5" destOrd="0" parTransId="{E01539DC-96F1-C947-8045-A9A666DE09DA}" sibTransId="{FEF8BCB2-B816-D940-9BFD-6CF234E3D6F2}"/>
    <dgm:cxn modelId="{95906449-E514-C549-9475-2AB197346A0E}" type="presOf" srcId="{2F866888-7845-8B4B-8F1F-D28F82F60269}" destId="{339C5866-259D-354F-B5A8-E731336BEC19}" srcOrd="0" destOrd="0" presId="urn:microsoft.com/office/officeart/2005/8/layout/hierarchy1"/>
    <dgm:cxn modelId="{6A57B3AA-E699-D146-8741-A4C0818E0A10}" type="presOf" srcId="{39FF1299-5C02-544E-B49C-FA51EFEE9596}" destId="{A5F4AF84-93CE-334B-A0B1-0DF3EBE584B4}" srcOrd="0" destOrd="0" presId="urn:microsoft.com/office/officeart/2005/8/layout/hierarchy1"/>
    <dgm:cxn modelId="{6CC25C41-DCEF-B248-ACDC-5FFB7FA8F1E4}" srcId="{2B6110C4-DE54-C249-84A2-D1746BF14BA3}" destId="{54EDC608-3C86-9A43-9173-B0D87D06B212}" srcOrd="1" destOrd="0" parTransId="{77541604-7206-B748-91CA-17529FE5373B}" sibTransId="{8ABC3933-6200-BE4D-853C-4B8954D83E3F}"/>
    <dgm:cxn modelId="{2AC70AB2-04FE-FC4C-BA4F-C1626FC566C7}" type="presOf" srcId="{C57B06E5-2BB5-3945-91FB-52357177E7E8}" destId="{D1225C24-E272-AF4A-8A1D-2D5634AE744C}" srcOrd="0" destOrd="0" presId="urn:microsoft.com/office/officeart/2005/8/layout/hierarchy1"/>
    <dgm:cxn modelId="{39A9BEEB-C269-D045-9CB9-0E86FCB5ED19}" type="presOf" srcId="{81225165-AAD8-7A4F-B229-5426DA397856}" destId="{2EF8D32A-8F8D-3B48-8638-5AD9B5E1725C}" srcOrd="0" destOrd="0" presId="urn:microsoft.com/office/officeart/2005/8/layout/hierarchy1"/>
    <dgm:cxn modelId="{245D5DB9-FCF0-584B-9216-79CFD4E27AF1}" type="presOf" srcId="{A30D90FE-E60A-4449-A657-CAC964A47DF1}" destId="{FC7F29FB-7B8A-F64C-B1EB-FD8877B289C5}" srcOrd="0" destOrd="0" presId="urn:microsoft.com/office/officeart/2005/8/layout/hierarchy1"/>
    <dgm:cxn modelId="{C73693EB-DE26-C24B-95FA-CB1AF8C4476E}" type="presOf" srcId="{ECA7502B-33A4-2943-BA60-575D1BAA995A}" destId="{13539B19-8074-7049-909D-51DCDD4F787C}" srcOrd="0" destOrd="0" presId="urn:microsoft.com/office/officeart/2005/8/layout/hierarchy1"/>
    <dgm:cxn modelId="{3C114FF9-A206-B242-A03F-5B964212BCA6}" type="presOf" srcId="{4A43B38A-0B0E-6743-8F20-D0345E6CD150}" destId="{E705793C-AB28-0F4D-874B-AA203DB1FC6A}" srcOrd="0" destOrd="0" presId="urn:microsoft.com/office/officeart/2005/8/layout/hierarchy1"/>
    <dgm:cxn modelId="{55D29727-4D02-D44A-BCFD-CF6A98028FEC}" type="presOf" srcId="{B932B8D1-685C-2243-9A92-F2BA615764DA}" destId="{F12A2BB9-1575-A745-83FE-6B6FD4544093}" srcOrd="0" destOrd="0" presId="urn:microsoft.com/office/officeart/2005/8/layout/hierarchy1"/>
    <dgm:cxn modelId="{1A3BDF29-CDD3-554C-A008-FF42A6C222AC}" type="presOf" srcId="{C3D72C33-F9F5-404A-82A2-A9E0BA5132A3}" destId="{05194E03-96C8-4146-A426-14F37A62A633}" srcOrd="0" destOrd="0" presId="urn:microsoft.com/office/officeart/2005/8/layout/hierarchy1"/>
    <dgm:cxn modelId="{E5021B9C-FFC1-C140-A659-E975182FF83E}" type="presOf" srcId="{C2F9F26A-F714-8740-BC1A-89954D8EE22F}" destId="{9941954C-87AA-364F-9DC8-C6E4AE0621A9}" srcOrd="0" destOrd="0" presId="urn:microsoft.com/office/officeart/2005/8/layout/hierarchy1"/>
    <dgm:cxn modelId="{F69E3C3E-5FEA-C142-9717-B268D54A09BA}" type="presOf" srcId="{8BA2083F-97C0-0E42-AC39-50F941667734}" destId="{17C2E211-BE68-B347-80DE-F35A47A72D97}" srcOrd="0" destOrd="0" presId="urn:microsoft.com/office/officeart/2005/8/layout/hierarchy1"/>
    <dgm:cxn modelId="{62D8B36E-CD32-9B4A-A175-FF7D531256F3}" type="presOf" srcId="{77541604-7206-B748-91CA-17529FE5373B}" destId="{50BBCF8B-70C9-1143-BC60-ED5089BC7895}" srcOrd="0" destOrd="0" presId="urn:microsoft.com/office/officeart/2005/8/layout/hierarchy1"/>
    <dgm:cxn modelId="{35D94B64-162C-8144-8AE5-C5E7CC9C63DA}" srcId="{B932B8D1-685C-2243-9A92-F2BA615764DA}" destId="{D5AD8525-0A9C-5F43-8D2D-018D071699A1}" srcOrd="0" destOrd="0" parTransId="{FCE80413-24BC-514F-AF26-ED0226F253B2}" sibTransId="{7BC61770-0AD5-2048-861B-322F9B13755D}"/>
    <dgm:cxn modelId="{DF22C9A5-C666-9A44-9258-5A6BEAAE4950}" srcId="{2B6110C4-DE54-C249-84A2-D1746BF14BA3}" destId="{C2F9F26A-F714-8740-BC1A-89954D8EE22F}" srcOrd="6" destOrd="0" parTransId="{FC95CABD-5FC1-BD4E-A74C-52957C933F80}" sibTransId="{42E0BF42-A29D-0647-A848-1207DC2236C0}"/>
    <dgm:cxn modelId="{C0DBFD5B-859B-F543-8DBC-9D2380DD3325}" type="presOf" srcId="{FC95CABD-5FC1-BD4E-A74C-52957C933F80}" destId="{F869BFEB-73EB-2945-9296-40C07B97C69E}" srcOrd="0" destOrd="0" presId="urn:microsoft.com/office/officeart/2005/8/layout/hierarchy1"/>
    <dgm:cxn modelId="{E5B5C2FE-8905-9246-9FCD-3836269ED307}" srcId="{D5AD8525-0A9C-5F43-8D2D-018D071699A1}" destId="{3C65E89F-6F56-C746-8A1B-307F48AD6F6B}" srcOrd="2" destOrd="0" parTransId="{4C54DEA6-1EE9-9E4E-A914-52B756800BE5}" sibTransId="{BCEAF42D-BE13-D44E-97B6-A2209DA06ACD}"/>
    <dgm:cxn modelId="{AC6FF37E-5AC2-CF45-81BC-DE1AF61DF29F}" type="presOf" srcId="{47D83E08-0623-3C4C-9289-0096C9130E32}" destId="{B1064D90-5A07-4149-BB66-B45C5E3BE934}" srcOrd="0" destOrd="0" presId="urn:microsoft.com/office/officeart/2005/8/layout/hierarchy1"/>
    <dgm:cxn modelId="{6D48DACE-1105-D743-BB1C-F192DE91F8A3}" type="presOf" srcId="{D5AD8525-0A9C-5F43-8D2D-018D071699A1}" destId="{FBDCFBB0-1654-394E-A4B6-F452F0FED3DB}" srcOrd="0" destOrd="0" presId="urn:microsoft.com/office/officeart/2005/8/layout/hierarchy1"/>
    <dgm:cxn modelId="{8ADF1179-CC50-CC40-8269-902C83136DDC}" type="presOf" srcId="{C6703A92-A331-A64A-8B48-77173BDEEDA9}" destId="{4A27DC37-956D-0845-B78F-FDFB90D3B4CC}" srcOrd="0" destOrd="0" presId="urn:microsoft.com/office/officeart/2005/8/layout/hierarchy1"/>
    <dgm:cxn modelId="{1CE129A5-6915-F44B-AC50-280DA9C85F31}" type="presOf" srcId="{C1F59DE3-23FF-0144-A5C9-B13D2AA55F72}" destId="{258CADBA-8765-EB48-A771-D2B5F04E4A9A}" srcOrd="0" destOrd="0" presId="urn:microsoft.com/office/officeart/2005/8/layout/hierarchy1"/>
    <dgm:cxn modelId="{9682B6F9-2433-3947-851D-99380F891CE8}" type="presOf" srcId="{AA306FFA-2582-7449-8A76-CC376DF6D062}" destId="{243F56F7-10AD-BF4D-BDD2-6A4909938B20}" srcOrd="0" destOrd="0" presId="urn:microsoft.com/office/officeart/2005/8/layout/hierarchy1"/>
    <dgm:cxn modelId="{F3898BAC-CB9E-6145-A340-302BA5DFC650}" srcId="{D5AD8525-0A9C-5F43-8D2D-018D071699A1}" destId="{4A43B38A-0B0E-6743-8F20-D0345E6CD150}" srcOrd="4" destOrd="0" parTransId="{AA306FFA-2582-7449-8A76-CC376DF6D062}" sibTransId="{70898153-A974-D642-982B-2601294832EB}"/>
    <dgm:cxn modelId="{59C1073A-5259-5443-8B21-CE0C146C1BB2}" type="presOf" srcId="{65940102-8BF2-8449-BD7C-7E2BB8C8A89D}" destId="{4AE1FC51-F167-0947-84E3-5243A4DC2F60}" srcOrd="0" destOrd="0" presId="urn:microsoft.com/office/officeart/2005/8/layout/hierarchy1"/>
    <dgm:cxn modelId="{461AC87C-008F-9B4D-9AF6-426D86B8C354}" srcId="{D5AD8525-0A9C-5F43-8D2D-018D071699A1}" destId="{C6703A92-A331-A64A-8B48-77173BDEEDA9}" srcOrd="3" destOrd="0" parTransId="{47D83E08-0623-3C4C-9289-0096C9130E32}" sibTransId="{38CB4348-ECCD-AD4D-B77E-E9DB1B291C39}"/>
    <dgm:cxn modelId="{2D6E7A6F-60A3-F14E-9594-C66FCF2B2D1E}" type="presOf" srcId="{E01539DC-96F1-C947-8045-A9A666DE09DA}" destId="{CE774281-8B53-2E4C-85CC-FDC98D7F7345}" srcOrd="0" destOrd="0" presId="urn:microsoft.com/office/officeart/2005/8/layout/hierarchy1"/>
    <dgm:cxn modelId="{D7B4D5A8-2361-3042-A374-DB6FAFD85D39}" srcId="{D5AD8525-0A9C-5F43-8D2D-018D071699A1}" destId="{2B6110C4-DE54-C249-84A2-D1746BF14BA3}" srcOrd="7" destOrd="0" parTransId="{E2387F4D-A07E-2245-B109-39E6C9E38DC0}" sibTransId="{4C448772-26BF-314B-96CB-BD6DCB7857E2}"/>
    <dgm:cxn modelId="{6EB89F64-64CA-7A40-868A-CCA72408CBEA}" type="presOf" srcId="{BA0D8D74-AA37-1949-B2FE-20B0CEB35708}" destId="{B52F9A13-EF1A-1445-B1F8-0DFA78441CF9}" srcOrd="0" destOrd="0" presId="urn:microsoft.com/office/officeart/2005/8/layout/hierarchy1"/>
    <dgm:cxn modelId="{650B5753-7F4A-074E-B61D-BE4A6BC600D4}" srcId="{2B6110C4-DE54-C249-84A2-D1746BF14BA3}" destId="{A30D90FE-E60A-4449-A657-CAC964A47DF1}" srcOrd="4" destOrd="0" parTransId="{39FF1299-5C02-544E-B49C-FA51EFEE9596}" sibTransId="{0F2E0A76-D79F-CC4A-A413-BDCEEA4FF604}"/>
    <dgm:cxn modelId="{08CCEFFB-8035-D843-831D-6B8696448702}" type="presOf" srcId="{6C3C48AA-A21E-6046-BE1E-E977A8BD47CC}" destId="{14B1343F-5638-E04C-9687-2B6C133B32B1}" srcOrd="0" destOrd="0" presId="urn:microsoft.com/office/officeart/2005/8/layout/hierarchy1"/>
    <dgm:cxn modelId="{3FF37129-BD15-B141-95B1-938CD2BD1968}" type="presOf" srcId="{143A1CA4-69F6-0241-9164-684465F81D07}" destId="{5AC33077-9992-7F4E-96B1-F260A01C2D03}" srcOrd="0" destOrd="0" presId="urn:microsoft.com/office/officeart/2005/8/layout/hierarchy1"/>
    <dgm:cxn modelId="{BF9D6150-E7C0-4643-BB23-6A526DB3AC38}" type="presOf" srcId="{4159D5B8-AA76-CD41-BA76-3B156535EB1D}" destId="{45EEBDCE-26B9-B045-8ECD-2F2F57ADB543}" srcOrd="0" destOrd="0" presId="urn:microsoft.com/office/officeart/2005/8/layout/hierarchy1"/>
    <dgm:cxn modelId="{7D9E2053-55FA-E24D-99F8-75DBFC82C1A8}" srcId="{2B6110C4-DE54-C249-84A2-D1746BF14BA3}" destId="{8BA2083F-97C0-0E42-AC39-50F941667734}" srcOrd="5" destOrd="0" parTransId="{2F866888-7845-8B4B-8F1F-D28F82F60269}" sibTransId="{234277B5-790E-8341-9A78-A5BDC98D4CDF}"/>
    <dgm:cxn modelId="{BDBDE228-B1C3-8046-A6B0-251ACDFE3A29}" srcId="{D5AD8525-0A9C-5F43-8D2D-018D071699A1}" destId="{81225165-AAD8-7A4F-B229-5426DA397856}" srcOrd="1" destOrd="0" parTransId="{5C42308E-B354-574D-96BB-5B6BAF50CA6B}" sibTransId="{F3DEBCA6-39F9-A343-8885-989FE1BC23D4}"/>
    <dgm:cxn modelId="{140A33CE-65C2-3C43-B1FF-6C3D5276B166}" srcId="{2B6110C4-DE54-C249-84A2-D1746BF14BA3}" destId="{ECA7502B-33A4-2943-BA60-575D1BAA995A}" srcOrd="0" destOrd="0" parTransId="{C57B06E5-2BB5-3945-91FB-52357177E7E8}" sibTransId="{393B12EC-5655-C948-8A4D-50CB17ABB6D4}"/>
    <dgm:cxn modelId="{86F57F83-0FEF-2F4C-B572-F6C0C0383D49}" type="presOf" srcId="{E2387F4D-A07E-2245-B109-39E6C9E38DC0}" destId="{035D8C62-17C9-DF4A-A74E-A2B4AEC72489}" srcOrd="0" destOrd="0" presId="urn:microsoft.com/office/officeart/2005/8/layout/hierarchy1"/>
    <dgm:cxn modelId="{6AD54977-C9CB-3744-8289-A9319AACC75E}" type="presOf" srcId="{12D83375-B79C-AD41-BFEF-4F9E8592331A}" destId="{56473E34-62EB-B246-82A0-6C4818AF00A0}" srcOrd="0" destOrd="0" presId="urn:microsoft.com/office/officeart/2005/8/layout/hierarchy1"/>
    <dgm:cxn modelId="{AC8C5303-C38F-864C-B96D-31060141D22C}" srcId="{2B6110C4-DE54-C249-84A2-D1746BF14BA3}" destId="{C6655891-928D-5A47-A04B-89E143FA4C95}" srcOrd="2" destOrd="0" parTransId="{BA0D8D74-AA37-1949-B2FE-20B0CEB35708}" sibTransId="{BE91EBD0-7DA1-4046-B5F2-8B6D5E574665}"/>
    <dgm:cxn modelId="{904F9F9B-7D7F-2549-A1F3-37D2F989D8B6}" type="presOf" srcId="{3C65E89F-6F56-C746-8A1B-307F48AD6F6B}" destId="{83FB8AE6-109C-084C-8C3C-76E781EE194B}" srcOrd="0" destOrd="0" presId="urn:microsoft.com/office/officeart/2005/8/layout/hierarchy1"/>
    <dgm:cxn modelId="{51F3D756-2E3A-534A-9270-923617D6BD9C}" type="presOf" srcId="{C6655891-928D-5A47-A04B-89E143FA4C95}" destId="{A56876F4-1E62-944D-B711-2FEC5C7E4DAB}" srcOrd="0" destOrd="0" presId="urn:microsoft.com/office/officeart/2005/8/layout/hierarchy1"/>
    <dgm:cxn modelId="{281BD9A3-D453-C241-92FB-7D1075CF841E}" srcId="{D5AD8525-0A9C-5F43-8D2D-018D071699A1}" destId="{FC0F5282-466D-B34C-9785-98C574DA87E1}" srcOrd="0" destOrd="0" parTransId="{C3D72C33-F9F5-404A-82A2-A9E0BA5132A3}" sibTransId="{34C60DFD-32BF-5740-AF97-FF596BAFB971}"/>
    <dgm:cxn modelId="{2C87B351-2EB4-1D44-9CF8-FAE798AF922C}" srcId="{2B6110C4-DE54-C249-84A2-D1746BF14BA3}" destId="{6C3C48AA-A21E-6046-BE1E-E977A8BD47CC}" srcOrd="3" destOrd="0" parTransId="{143A1CA4-69F6-0241-9164-684465F81D07}" sibTransId="{FCF2F573-8FC1-3942-8878-6112CC39AF1D}"/>
    <dgm:cxn modelId="{102D3CD4-0049-5247-A1BD-7F7368CDD266}" type="presParOf" srcId="{F12A2BB9-1575-A745-83FE-6B6FD4544093}" destId="{C3372D6C-D89C-4B4A-8497-911BF789528E}" srcOrd="0" destOrd="0" presId="urn:microsoft.com/office/officeart/2005/8/layout/hierarchy1"/>
    <dgm:cxn modelId="{1C1598F2-9AF8-7C4B-8432-09AA70986334}" type="presParOf" srcId="{C3372D6C-D89C-4B4A-8497-911BF789528E}" destId="{F2EFDF26-1F48-3F49-849C-DFA7969D8264}" srcOrd="0" destOrd="0" presId="urn:microsoft.com/office/officeart/2005/8/layout/hierarchy1"/>
    <dgm:cxn modelId="{5AD7BD1A-52BF-7F45-9595-2239B8EA6B51}" type="presParOf" srcId="{F2EFDF26-1F48-3F49-849C-DFA7969D8264}" destId="{6AE14812-13AA-624B-B73A-7AA4E726FAF7}" srcOrd="0" destOrd="0" presId="urn:microsoft.com/office/officeart/2005/8/layout/hierarchy1"/>
    <dgm:cxn modelId="{33B85F36-5471-E949-9BFC-31F9FA7DE229}" type="presParOf" srcId="{F2EFDF26-1F48-3F49-849C-DFA7969D8264}" destId="{FBDCFBB0-1654-394E-A4B6-F452F0FED3DB}" srcOrd="1" destOrd="0" presId="urn:microsoft.com/office/officeart/2005/8/layout/hierarchy1"/>
    <dgm:cxn modelId="{ABDCA5CC-8399-8B49-B72B-6AFECE9990A5}" type="presParOf" srcId="{C3372D6C-D89C-4B4A-8497-911BF789528E}" destId="{8998E8A8-63D5-1C4C-8507-4679E2288023}" srcOrd="1" destOrd="0" presId="urn:microsoft.com/office/officeart/2005/8/layout/hierarchy1"/>
    <dgm:cxn modelId="{E2B37118-6A9A-9D43-B6ED-DB75B2553C2B}" type="presParOf" srcId="{8998E8A8-63D5-1C4C-8507-4679E2288023}" destId="{05194E03-96C8-4146-A426-14F37A62A633}" srcOrd="0" destOrd="0" presId="urn:microsoft.com/office/officeart/2005/8/layout/hierarchy1"/>
    <dgm:cxn modelId="{30F94E0F-3828-0B4E-A31C-B51B1D2AEBE5}" type="presParOf" srcId="{8998E8A8-63D5-1C4C-8507-4679E2288023}" destId="{303AD919-B72B-6142-B760-082C6CB657A9}" srcOrd="1" destOrd="0" presId="urn:microsoft.com/office/officeart/2005/8/layout/hierarchy1"/>
    <dgm:cxn modelId="{2C8CAF58-2247-944D-A326-A9111C738591}" type="presParOf" srcId="{303AD919-B72B-6142-B760-082C6CB657A9}" destId="{6FF7E940-35EC-3943-9637-E0992E267626}" srcOrd="0" destOrd="0" presId="urn:microsoft.com/office/officeart/2005/8/layout/hierarchy1"/>
    <dgm:cxn modelId="{1CBDA3EF-1774-7C48-9648-6ACF51E42CD6}" type="presParOf" srcId="{6FF7E940-35EC-3943-9637-E0992E267626}" destId="{080C438B-0599-1B4F-A8BE-F3CB90A503C2}" srcOrd="0" destOrd="0" presId="urn:microsoft.com/office/officeart/2005/8/layout/hierarchy1"/>
    <dgm:cxn modelId="{18A34969-5A26-5A42-A0E4-FEB284AC0EF1}" type="presParOf" srcId="{6FF7E940-35EC-3943-9637-E0992E267626}" destId="{07B70E8F-9894-CC40-A004-2A95B5A89A8D}" srcOrd="1" destOrd="0" presId="urn:microsoft.com/office/officeart/2005/8/layout/hierarchy1"/>
    <dgm:cxn modelId="{B08E727E-3588-7841-9FB7-00BEEE5AFA32}" type="presParOf" srcId="{303AD919-B72B-6142-B760-082C6CB657A9}" destId="{48B26B3B-6A8D-7846-B15A-7A22FB77C3B0}" srcOrd="1" destOrd="0" presId="urn:microsoft.com/office/officeart/2005/8/layout/hierarchy1"/>
    <dgm:cxn modelId="{BA98ECEB-1454-B443-B200-9A2F900D5C7D}" type="presParOf" srcId="{8998E8A8-63D5-1C4C-8507-4679E2288023}" destId="{30E679A3-9A67-D942-B430-93822837B35A}" srcOrd="2" destOrd="0" presId="urn:microsoft.com/office/officeart/2005/8/layout/hierarchy1"/>
    <dgm:cxn modelId="{A5B26AEF-019F-C441-B89A-2C603FD4B33F}" type="presParOf" srcId="{8998E8A8-63D5-1C4C-8507-4679E2288023}" destId="{E12CE691-AADF-264B-9B83-C7970D24247B}" srcOrd="3" destOrd="0" presId="urn:microsoft.com/office/officeart/2005/8/layout/hierarchy1"/>
    <dgm:cxn modelId="{5B66F60F-3D75-E742-B9A6-30BDBC161F0D}" type="presParOf" srcId="{E12CE691-AADF-264B-9B83-C7970D24247B}" destId="{378B1706-A1DA-844C-BE0E-00E4061C6A42}" srcOrd="0" destOrd="0" presId="urn:microsoft.com/office/officeart/2005/8/layout/hierarchy1"/>
    <dgm:cxn modelId="{EB2A41F0-4537-8248-AC61-7985A14420A3}" type="presParOf" srcId="{378B1706-A1DA-844C-BE0E-00E4061C6A42}" destId="{213475F7-A7AC-8B46-AC06-BF3A6DE22543}" srcOrd="0" destOrd="0" presId="urn:microsoft.com/office/officeart/2005/8/layout/hierarchy1"/>
    <dgm:cxn modelId="{F248CC64-B271-4F4F-BB80-535BB22F30A6}" type="presParOf" srcId="{378B1706-A1DA-844C-BE0E-00E4061C6A42}" destId="{2EF8D32A-8F8D-3B48-8638-5AD9B5E1725C}" srcOrd="1" destOrd="0" presId="urn:microsoft.com/office/officeart/2005/8/layout/hierarchy1"/>
    <dgm:cxn modelId="{B44AC3D9-5939-DE44-B26C-0B584139A2C5}" type="presParOf" srcId="{E12CE691-AADF-264B-9B83-C7970D24247B}" destId="{8054EA5F-9B6F-9E4B-A5AE-515C9FF3F4ED}" srcOrd="1" destOrd="0" presId="urn:microsoft.com/office/officeart/2005/8/layout/hierarchy1"/>
    <dgm:cxn modelId="{947A0E0E-9FFD-AE43-AB10-1BCC3EF2201B}" type="presParOf" srcId="{8998E8A8-63D5-1C4C-8507-4679E2288023}" destId="{897285B6-9994-1647-A64E-167C3024C020}" srcOrd="4" destOrd="0" presId="urn:microsoft.com/office/officeart/2005/8/layout/hierarchy1"/>
    <dgm:cxn modelId="{1E8F5135-E024-D848-94A5-5413D4083DA7}" type="presParOf" srcId="{8998E8A8-63D5-1C4C-8507-4679E2288023}" destId="{260507B5-76D7-AA4E-ABEF-1374DBB40EE9}" srcOrd="5" destOrd="0" presId="urn:microsoft.com/office/officeart/2005/8/layout/hierarchy1"/>
    <dgm:cxn modelId="{34A7F3A1-33BF-A843-80F4-01A8273B3EA2}" type="presParOf" srcId="{260507B5-76D7-AA4E-ABEF-1374DBB40EE9}" destId="{6EFCEA9B-584C-ED4D-BB75-4BB5FF527A39}" srcOrd="0" destOrd="0" presId="urn:microsoft.com/office/officeart/2005/8/layout/hierarchy1"/>
    <dgm:cxn modelId="{8E6F06ED-DD71-8440-A5BD-013942493794}" type="presParOf" srcId="{6EFCEA9B-584C-ED4D-BB75-4BB5FF527A39}" destId="{945E3754-754B-B44A-855D-5A6F3017933A}" srcOrd="0" destOrd="0" presId="urn:microsoft.com/office/officeart/2005/8/layout/hierarchy1"/>
    <dgm:cxn modelId="{09617745-4744-1C45-B4D4-D3C5463680C1}" type="presParOf" srcId="{6EFCEA9B-584C-ED4D-BB75-4BB5FF527A39}" destId="{83FB8AE6-109C-084C-8C3C-76E781EE194B}" srcOrd="1" destOrd="0" presId="urn:microsoft.com/office/officeart/2005/8/layout/hierarchy1"/>
    <dgm:cxn modelId="{F14D5600-6A2B-4741-A773-A7A34AEAA9AD}" type="presParOf" srcId="{260507B5-76D7-AA4E-ABEF-1374DBB40EE9}" destId="{A2CFE8A4-1FEE-9940-9E8F-CEABFAA0BE21}" srcOrd="1" destOrd="0" presId="urn:microsoft.com/office/officeart/2005/8/layout/hierarchy1"/>
    <dgm:cxn modelId="{E9A7388A-8E4C-8E45-AC96-D335BB31E61F}" type="presParOf" srcId="{8998E8A8-63D5-1C4C-8507-4679E2288023}" destId="{B1064D90-5A07-4149-BB66-B45C5E3BE934}" srcOrd="6" destOrd="0" presId="urn:microsoft.com/office/officeart/2005/8/layout/hierarchy1"/>
    <dgm:cxn modelId="{0538F403-2298-C348-8BA2-A56C27ADE93D}" type="presParOf" srcId="{8998E8A8-63D5-1C4C-8507-4679E2288023}" destId="{F1C71BBF-2B2F-7E45-9898-35006FB8572F}" srcOrd="7" destOrd="0" presId="urn:microsoft.com/office/officeart/2005/8/layout/hierarchy1"/>
    <dgm:cxn modelId="{49489E3F-1DC7-584B-8636-1ACA7DACC4E7}" type="presParOf" srcId="{F1C71BBF-2B2F-7E45-9898-35006FB8572F}" destId="{2F5BF24D-4EFD-B44A-9654-FDFFACDFD976}" srcOrd="0" destOrd="0" presId="urn:microsoft.com/office/officeart/2005/8/layout/hierarchy1"/>
    <dgm:cxn modelId="{EE2743CC-F4F6-E54D-AF63-9128C15A2241}" type="presParOf" srcId="{2F5BF24D-4EFD-B44A-9654-FDFFACDFD976}" destId="{8E38FA05-97F9-1144-B832-601F9EA29172}" srcOrd="0" destOrd="0" presId="urn:microsoft.com/office/officeart/2005/8/layout/hierarchy1"/>
    <dgm:cxn modelId="{9B057331-DE08-8A49-8DE7-B48E6496C294}" type="presParOf" srcId="{2F5BF24D-4EFD-B44A-9654-FDFFACDFD976}" destId="{4A27DC37-956D-0845-B78F-FDFB90D3B4CC}" srcOrd="1" destOrd="0" presId="urn:microsoft.com/office/officeart/2005/8/layout/hierarchy1"/>
    <dgm:cxn modelId="{C77FDC61-1CD8-FD4C-B17F-CD987ADED420}" type="presParOf" srcId="{F1C71BBF-2B2F-7E45-9898-35006FB8572F}" destId="{54B5219F-3533-AB44-84D4-A7B016531C37}" srcOrd="1" destOrd="0" presId="urn:microsoft.com/office/officeart/2005/8/layout/hierarchy1"/>
    <dgm:cxn modelId="{3414891A-74E8-0447-BA73-85AB02691340}" type="presParOf" srcId="{8998E8A8-63D5-1C4C-8507-4679E2288023}" destId="{243F56F7-10AD-BF4D-BDD2-6A4909938B20}" srcOrd="8" destOrd="0" presId="urn:microsoft.com/office/officeart/2005/8/layout/hierarchy1"/>
    <dgm:cxn modelId="{88693255-8C5D-C24B-846B-43824431D16D}" type="presParOf" srcId="{8998E8A8-63D5-1C4C-8507-4679E2288023}" destId="{DC89C0D9-6FF7-CE4B-99DA-495C03EBB923}" srcOrd="9" destOrd="0" presId="urn:microsoft.com/office/officeart/2005/8/layout/hierarchy1"/>
    <dgm:cxn modelId="{B509A5D2-EE08-1C4D-81AA-3C4C5C1B49D4}" type="presParOf" srcId="{DC89C0D9-6FF7-CE4B-99DA-495C03EBB923}" destId="{84AF9353-6286-DE45-B9BB-1F4F91B2DFE7}" srcOrd="0" destOrd="0" presId="urn:microsoft.com/office/officeart/2005/8/layout/hierarchy1"/>
    <dgm:cxn modelId="{ADC54A47-81F6-B443-B4FD-2406C8F472BA}" type="presParOf" srcId="{84AF9353-6286-DE45-B9BB-1F4F91B2DFE7}" destId="{57196B02-9A0B-4446-A862-058983FB05A8}" srcOrd="0" destOrd="0" presId="urn:microsoft.com/office/officeart/2005/8/layout/hierarchy1"/>
    <dgm:cxn modelId="{89A2C6BA-24DB-5743-8EFB-5C574330D5B2}" type="presParOf" srcId="{84AF9353-6286-DE45-B9BB-1F4F91B2DFE7}" destId="{E705793C-AB28-0F4D-874B-AA203DB1FC6A}" srcOrd="1" destOrd="0" presId="urn:microsoft.com/office/officeart/2005/8/layout/hierarchy1"/>
    <dgm:cxn modelId="{74CADD85-DE03-CD41-8E1C-6A07C2C989D0}" type="presParOf" srcId="{DC89C0D9-6FF7-CE4B-99DA-495C03EBB923}" destId="{10AC0D24-00E5-A946-AA08-E2A7EA138874}" srcOrd="1" destOrd="0" presId="urn:microsoft.com/office/officeart/2005/8/layout/hierarchy1"/>
    <dgm:cxn modelId="{FE5E02D1-23C9-8C4B-BB16-1329E7B8D703}" type="presParOf" srcId="{8998E8A8-63D5-1C4C-8507-4679E2288023}" destId="{CE774281-8B53-2E4C-85CC-FDC98D7F7345}" srcOrd="10" destOrd="0" presId="urn:microsoft.com/office/officeart/2005/8/layout/hierarchy1"/>
    <dgm:cxn modelId="{498916D9-775B-8445-BFCC-692F173ABF43}" type="presParOf" srcId="{8998E8A8-63D5-1C4C-8507-4679E2288023}" destId="{51B313C4-D368-9A40-911C-CB31AEA48089}" srcOrd="11" destOrd="0" presId="urn:microsoft.com/office/officeart/2005/8/layout/hierarchy1"/>
    <dgm:cxn modelId="{026E9890-7D05-8C4C-B814-9331165820E3}" type="presParOf" srcId="{51B313C4-D368-9A40-911C-CB31AEA48089}" destId="{8C0B0031-7E09-0F4D-8BC3-9E7E772C6875}" srcOrd="0" destOrd="0" presId="urn:microsoft.com/office/officeart/2005/8/layout/hierarchy1"/>
    <dgm:cxn modelId="{D01B4370-0AC1-A64D-A638-D7E760B83F2C}" type="presParOf" srcId="{8C0B0031-7E09-0F4D-8BC3-9E7E772C6875}" destId="{2329BE03-63F0-6F4F-9E5B-22F316D91043}" srcOrd="0" destOrd="0" presId="urn:microsoft.com/office/officeart/2005/8/layout/hierarchy1"/>
    <dgm:cxn modelId="{436A4416-45BB-9249-A661-638E78954DBF}" type="presParOf" srcId="{8C0B0031-7E09-0F4D-8BC3-9E7E772C6875}" destId="{45EEBDCE-26B9-B045-8ECD-2F2F57ADB543}" srcOrd="1" destOrd="0" presId="urn:microsoft.com/office/officeart/2005/8/layout/hierarchy1"/>
    <dgm:cxn modelId="{E84CEC51-E58F-4644-8A85-4F8C8F6C91C6}" type="presParOf" srcId="{51B313C4-D368-9A40-911C-CB31AEA48089}" destId="{173D9088-F3DF-C642-9290-11614815D3A9}" srcOrd="1" destOrd="0" presId="urn:microsoft.com/office/officeart/2005/8/layout/hierarchy1"/>
    <dgm:cxn modelId="{30A2B043-04C1-424D-990B-C372716B767E}" type="presParOf" srcId="{8998E8A8-63D5-1C4C-8507-4679E2288023}" destId="{4AE1FC51-F167-0947-84E3-5243A4DC2F60}" srcOrd="12" destOrd="0" presId="urn:microsoft.com/office/officeart/2005/8/layout/hierarchy1"/>
    <dgm:cxn modelId="{24278B8C-7DD3-9245-882B-E898C5D3C880}" type="presParOf" srcId="{8998E8A8-63D5-1C4C-8507-4679E2288023}" destId="{2951B418-0FC0-FB40-89E2-E6B91E3BB451}" srcOrd="13" destOrd="0" presId="urn:microsoft.com/office/officeart/2005/8/layout/hierarchy1"/>
    <dgm:cxn modelId="{ADCAE228-EAC4-BA49-A88B-ABAE78F52BC3}" type="presParOf" srcId="{2951B418-0FC0-FB40-89E2-E6B91E3BB451}" destId="{8DB891E4-97A7-1845-AECE-2B25FB5C57FA}" srcOrd="0" destOrd="0" presId="urn:microsoft.com/office/officeart/2005/8/layout/hierarchy1"/>
    <dgm:cxn modelId="{27B15918-60A7-DD44-AD2A-567CF9FFCBAC}" type="presParOf" srcId="{8DB891E4-97A7-1845-AECE-2B25FB5C57FA}" destId="{00F065D5-4812-AC41-8044-8A85A4D5E324}" srcOrd="0" destOrd="0" presId="urn:microsoft.com/office/officeart/2005/8/layout/hierarchy1"/>
    <dgm:cxn modelId="{BACCE4A8-926C-9C42-AB81-35B8AB2A216D}" type="presParOf" srcId="{8DB891E4-97A7-1845-AECE-2B25FB5C57FA}" destId="{258CADBA-8765-EB48-A771-D2B5F04E4A9A}" srcOrd="1" destOrd="0" presId="urn:microsoft.com/office/officeart/2005/8/layout/hierarchy1"/>
    <dgm:cxn modelId="{05E2075E-99EB-5E43-AFA4-DDDF49C76EF1}" type="presParOf" srcId="{2951B418-0FC0-FB40-89E2-E6B91E3BB451}" destId="{4E10BFA4-0FDD-6E47-BEF1-8D46D6F5D5E1}" srcOrd="1" destOrd="0" presId="urn:microsoft.com/office/officeart/2005/8/layout/hierarchy1"/>
    <dgm:cxn modelId="{11D371BE-A622-9148-AAA2-FD4F5B0CDDFD}" type="presParOf" srcId="{8998E8A8-63D5-1C4C-8507-4679E2288023}" destId="{035D8C62-17C9-DF4A-A74E-A2B4AEC72489}" srcOrd="14" destOrd="0" presId="urn:microsoft.com/office/officeart/2005/8/layout/hierarchy1"/>
    <dgm:cxn modelId="{1E638039-FF71-E24A-82AF-DF7328B496C8}" type="presParOf" srcId="{8998E8A8-63D5-1C4C-8507-4679E2288023}" destId="{1FBC7104-9555-3944-B017-344A6A3D64C4}" srcOrd="15" destOrd="0" presId="urn:microsoft.com/office/officeart/2005/8/layout/hierarchy1"/>
    <dgm:cxn modelId="{F2FDA647-2892-2843-BE19-E734E96F8796}" type="presParOf" srcId="{1FBC7104-9555-3944-B017-344A6A3D64C4}" destId="{77AF75B0-AD4F-F045-8286-FAB58D375A2C}" srcOrd="0" destOrd="0" presId="urn:microsoft.com/office/officeart/2005/8/layout/hierarchy1"/>
    <dgm:cxn modelId="{72036AA4-86F1-6847-ADBC-AAD66D4C87FE}" type="presParOf" srcId="{77AF75B0-AD4F-F045-8286-FAB58D375A2C}" destId="{78F25EE8-DBDA-544A-9609-79447E094129}" srcOrd="0" destOrd="0" presId="urn:microsoft.com/office/officeart/2005/8/layout/hierarchy1"/>
    <dgm:cxn modelId="{6F0CA9FC-3954-6E44-BCFC-386B341958A6}" type="presParOf" srcId="{77AF75B0-AD4F-F045-8286-FAB58D375A2C}" destId="{37585A1B-2104-1E47-A57E-ECE4F5CCEB49}" srcOrd="1" destOrd="0" presId="urn:microsoft.com/office/officeart/2005/8/layout/hierarchy1"/>
    <dgm:cxn modelId="{51C3CE5E-2E9C-E243-B284-C8F08638DBF8}" type="presParOf" srcId="{1FBC7104-9555-3944-B017-344A6A3D64C4}" destId="{630D4527-9869-6243-8F9B-4136CA6B9ACD}" srcOrd="1" destOrd="0" presId="urn:microsoft.com/office/officeart/2005/8/layout/hierarchy1"/>
    <dgm:cxn modelId="{ED5ABD6D-7D5A-A243-A7F9-53E439111183}" type="presParOf" srcId="{630D4527-9869-6243-8F9B-4136CA6B9ACD}" destId="{D1225C24-E272-AF4A-8A1D-2D5634AE744C}" srcOrd="0" destOrd="0" presId="urn:microsoft.com/office/officeart/2005/8/layout/hierarchy1"/>
    <dgm:cxn modelId="{97E0A379-7AFA-B745-BEFC-AE027FAAE375}" type="presParOf" srcId="{630D4527-9869-6243-8F9B-4136CA6B9ACD}" destId="{A49FDAE0-276B-064C-B228-FE38A018FCB5}" srcOrd="1" destOrd="0" presId="urn:microsoft.com/office/officeart/2005/8/layout/hierarchy1"/>
    <dgm:cxn modelId="{56C4324A-D5AE-2A4C-AA0A-7D499CE9AFFC}" type="presParOf" srcId="{A49FDAE0-276B-064C-B228-FE38A018FCB5}" destId="{1D4176FD-155C-C847-9B80-E8C62BF8EEB5}" srcOrd="0" destOrd="0" presId="urn:microsoft.com/office/officeart/2005/8/layout/hierarchy1"/>
    <dgm:cxn modelId="{95791B83-E1EF-A140-A098-54594C71BF88}" type="presParOf" srcId="{1D4176FD-155C-C847-9B80-E8C62BF8EEB5}" destId="{21886E74-EE89-1241-AD60-B79EF6368D9E}" srcOrd="0" destOrd="0" presId="urn:microsoft.com/office/officeart/2005/8/layout/hierarchy1"/>
    <dgm:cxn modelId="{AE713950-DB6D-224A-A887-1DAF975BA895}" type="presParOf" srcId="{1D4176FD-155C-C847-9B80-E8C62BF8EEB5}" destId="{13539B19-8074-7049-909D-51DCDD4F787C}" srcOrd="1" destOrd="0" presId="urn:microsoft.com/office/officeart/2005/8/layout/hierarchy1"/>
    <dgm:cxn modelId="{3DC4D6F9-9309-574C-B042-8094DA095DD2}" type="presParOf" srcId="{A49FDAE0-276B-064C-B228-FE38A018FCB5}" destId="{83BD2C22-3B79-6440-8580-51A7A4B3D5C0}" srcOrd="1" destOrd="0" presId="urn:microsoft.com/office/officeart/2005/8/layout/hierarchy1"/>
    <dgm:cxn modelId="{50103DB7-2BE3-B847-99AF-5B99550DF9AB}" type="presParOf" srcId="{630D4527-9869-6243-8F9B-4136CA6B9ACD}" destId="{50BBCF8B-70C9-1143-BC60-ED5089BC7895}" srcOrd="2" destOrd="0" presId="urn:microsoft.com/office/officeart/2005/8/layout/hierarchy1"/>
    <dgm:cxn modelId="{8BCD4DFB-6236-5443-818C-F61C74F3C7B5}" type="presParOf" srcId="{630D4527-9869-6243-8F9B-4136CA6B9ACD}" destId="{E82CC472-5E32-8B41-BBA4-CE1B0AFA6003}" srcOrd="3" destOrd="0" presId="urn:microsoft.com/office/officeart/2005/8/layout/hierarchy1"/>
    <dgm:cxn modelId="{EDC8305B-6003-CB4E-A5F3-EC313C671090}" type="presParOf" srcId="{E82CC472-5E32-8B41-BBA4-CE1B0AFA6003}" destId="{317A6B75-0784-194D-A35B-A30B0998AF64}" srcOrd="0" destOrd="0" presId="urn:microsoft.com/office/officeart/2005/8/layout/hierarchy1"/>
    <dgm:cxn modelId="{7239F897-6E0B-284B-9D57-C09ABFAB6742}" type="presParOf" srcId="{317A6B75-0784-194D-A35B-A30B0998AF64}" destId="{67905308-DFD3-814C-B0CE-7CACDFDC10EF}" srcOrd="0" destOrd="0" presId="urn:microsoft.com/office/officeart/2005/8/layout/hierarchy1"/>
    <dgm:cxn modelId="{A3B998B3-987A-9B40-A7D1-80E86CFD4B6A}" type="presParOf" srcId="{317A6B75-0784-194D-A35B-A30B0998AF64}" destId="{222AD54D-8222-A546-A64A-2FBCFD870F85}" srcOrd="1" destOrd="0" presId="urn:microsoft.com/office/officeart/2005/8/layout/hierarchy1"/>
    <dgm:cxn modelId="{6A5EAFE1-F2E2-B84E-8A49-1D7908BEE6F8}" type="presParOf" srcId="{E82CC472-5E32-8B41-BBA4-CE1B0AFA6003}" destId="{4CE5782D-0672-A94C-A778-087F943E6964}" srcOrd="1" destOrd="0" presId="urn:microsoft.com/office/officeart/2005/8/layout/hierarchy1"/>
    <dgm:cxn modelId="{8BDF9149-0B74-2F4E-84D4-F325D2248E1F}" type="presParOf" srcId="{630D4527-9869-6243-8F9B-4136CA6B9ACD}" destId="{B52F9A13-EF1A-1445-B1F8-0DFA78441CF9}" srcOrd="4" destOrd="0" presId="urn:microsoft.com/office/officeart/2005/8/layout/hierarchy1"/>
    <dgm:cxn modelId="{2FA11808-B22E-F041-87D9-0204D96C8890}" type="presParOf" srcId="{630D4527-9869-6243-8F9B-4136CA6B9ACD}" destId="{A03973DE-9832-D049-B284-557E1AF2D59C}" srcOrd="5" destOrd="0" presId="urn:microsoft.com/office/officeart/2005/8/layout/hierarchy1"/>
    <dgm:cxn modelId="{BE3B6FBF-A230-534B-BFA1-C3A0BCB25EF2}" type="presParOf" srcId="{A03973DE-9832-D049-B284-557E1AF2D59C}" destId="{95C6F9B9-9D94-C343-80EB-26BD08F0BFD7}" srcOrd="0" destOrd="0" presId="urn:microsoft.com/office/officeart/2005/8/layout/hierarchy1"/>
    <dgm:cxn modelId="{9D2EAB52-B192-0949-8E94-9E832165D2C5}" type="presParOf" srcId="{95C6F9B9-9D94-C343-80EB-26BD08F0BFD7}" destId="{57E81BAE-226E-3240-B49D-9C58CBF15310}" srcOrd="0" destOrd="0" presId="urn:microsoft.com/office/officeart/2005/8/layout/hierarchy1"/>
    <dgm:cxn modelId="{CE4D5567-9711-5041-8957-D0BB2F8AF478}" type="presParOf" srcId="{95C6F9B9-9D94-C343-80EB-26BD08F0BFD7}" destId="{A56876F4-1E62-944D-B711-2FEC5C7E4DAB}" srcOrd="1" destOrd="0" presId="urn:microsoft.com/office/officeart/2005/8/layout/hierarchy1"/>
    <dgm:cxn modelId="{71A3F0C5-F873-BC4E-B7A1-90A895476A53}" type="presParOf" srcId="{A03973DE-9832-D049-B284-557E1AF2D59C}" destId="{A0B4F88B-FD5F-434C-B47E-9018F1230A61}" srcOrd="1" destOrd="0" presId="urn:microsoft.com/office/officeart/2005/8/layout/hierarchy1"/>
    <dgm:cxn modelId="{7022D3D0-CBE2-3440-9525-07BEF48E04F2}" type="presParOf" srcId="{630D4527-9869-6243-8F9B-4136CA6B9ACD}" destId="{5AC33077-9992-7F4E-96B1-F260A01C2D03}" srcOrd="6" destOrd="0" presId="urn:microsoft.com/office/officeart/2005/8/layout/hierarchy1"/>
    <dgm:cxn modelId="{9DF6449D-B127-734C-B045-477BC51DFCCA}" type="presParOf" srcId="{630D4527-9869-6243-8F9B-4136CA6B9ACD}" destId="{E68D283F-5799-2348-9380-BDFD50EE3C71}" srcOrd="7" destOrd="0" presId="urn:microsoft.com/office/officeart/2005/8/layout/hierarchy1"/>
    <dgm:cxn modelId="{5D240AF0-1B1C-4B46-86C9-37E05F25C993}" type="presParOf" srcId="{E68D283F-5799-2348-9380-BDFD50EE3C71}" destId="{801393D8-21CA-9B4F-8737-D52722F84EA0}" srcOrd="0" destOrd="0" presId="urn:microsoft.com/office/officeart/2005/8/layout/hierarchy1"/>
    <dgm:cxn modelId="{F59AE735-4F7D-A34B-8DAD-3F99EED17B12}" type="presParOf" srcId="{801393D8-21CA-9B4F-8737-D52722F84EA0}" destId="{24609F99-0661-2D46-B436-AB2E4876A4A0}" srcOrd="0" destOrd="0" presId="urn:microsoft.com/office/officeart/2005/8/layout/hierarchy1"/>
    <dgm:cxn modelId="{5E106C29-CDF5-6545-9B2A-E77752E2BF1B}" type="presParOf" srcId="{801393D8-21CA-9B4F-8737-D52722F84EA0}" destId="{14B1343F-5638-E04C-9687-2B6C133B32B1}" srcOrd="1" destOrd="0" presId="urn:microsoft.com/office/officeart/2005/8/layout/hierarchy1"/>
    <dgm:cxn modelId="{6BE6FA33-E90E-AF41-80E1-28A89C5ADAD8}" type="presParOf" srcId="{E68D283F-5799-2348-9380-BDFD50EE3C71}" destId="{8C4D8D74-7424-6043-ADE0-DE605B521515}" srcOrd="1" destOrd="0" presId="urn:microsoft.com/office/officeart/2005/8/layout/hierarchy1"/>
    <dgm:cxn modelId="{99A4E2B6-1261-EA45-8643-009FCB1A431B}" type="presParOf" srcId="{630D4527-9869-6243-8F9B-4136CA6B9ACD}" destId="{A5F4AF84-93CE-334B-A0B1-0DF3EBE584B4}" srcOrd="8" destOrd="0" presId="urn:microsoft.com/office/officeart/2005/8/layout/hierarchy1"/>
    <dgm:cxn modelId="{369DA2EF-DC0A-CD47-9E6B-31190F89F057}" type="presParOf" srcId="{630D4527-9869-6243-8F9B-4136CA6B9ACD}" destId="{6AC5D226-F521-7D45-B38F-A50402194A1D}" srcOrd="9" destOrd="0" presId="urn:microsoft.com/office/officeart/2005/8/layout/hierarchy1"/>
    <dgm:cxn modelId="{43277738-BAA1-D643-BA52-65CBD5CD8383}" type="presParOf" srcId="{6AC5D226-F521-7D45-B38F-A50402194A1D}" destId="{E5F4AE9B-C0BE-7144-875F-4222B3E30DE3}" srcOrd="0" destOrd="0" presId="urn:microsoft.com/office/officeart/2005/8/layout/hierarchy1"/>
    <dgm:cxn modelId="{2BB02EA9-C831-2940-B53A-EC3E5D61F063}" type="presParOf" srcId="{E5F4AE9B-C0BE-7144-875F-4222B3E30DE3}" destId="{D780142C-7AF5-454F-8A6E-F976C17A1C0A}" srcOrd="0" destOrd="0" presId="urn:microsoft.com/office/officeart/2005/8/layout/hierarchy1"/>
    <dgm:cxn modelId="{D8085C65-FF44-0447-948F-F98EE4C4D8D6}" type="presParOf" srcId="{E5F4AE9B-C0BE-7144-875F-4222B3E30DE3}" destId="{FC7F29FB-7B8A-F64C-B1EB-FD8877B289C5}" srcOrd="1" destOrd="0" presId="urn:microsoft.com/office/officeart/2005/8/layout/hierarchy1"/>
    <dgm:cxn modelId="{B94DAFC2-2EF2-7040-B550-DB0FC0E888A6}" type="presParOf" srcId="{6AC5D226-F521-7D45-B38F-A50402194A1D}" destId="{3ADA4C2F-C2DF-6447-B9AF-7E3EA1D775D8}" srcOrd="1" destOrd="0" presId="urn:microsoft.com/office/officeart/2005/8/layout/hierarchy1"/>
    <dgm:cxn modelId="{D2BEECEA-E859-BD44-BC66-8B2073B56643}" type="presParOf" srcId="{630D4527-9869-6243-8F9B-4136CA6B9ACD}" destId="{339C5866-259D-354F-B5A8-E731336BEC19}" srcOrd="10" destOrd="0" presId="urn:microsoft.com/office/officeart/2005/8/layout/hierarchy1"/>
    <dgm:cxn modelId="{D72FB4E6-B640-1444-8E3A-A1D60E0ED1EB}" type="presParOf" srcId="{630D4527-9869-6243-8F9B-4136CA6B9ACD}" destId="{33475097-15CC-4541-A204-6607ACD74FE5}" srcOrd="11" destOrd="0" presId="urn:microsoft.com/office/officeart/2005/8/layout/hierarchy1"/>
    <dgm:cxn modelId="{9D2AC9C3-D7D3-DB47-BF06-8AD12A90DDFB}" type="presParOf" srcId="{33475097-15CC-4541-A204-6607ACD74FE5}" destId="{DAEE7A00-523B-4E43-916D-91F24AE8F47B}" srcOrd="0" destOrd="0" presId="urn:microsoft.com/office/officeart/2005/8/layout/hierarchy1"/>
    <dgm:cxn modelId="{AB538F82-A1F2-F148-909D-9DCF9DACDC17}" type="presParOf" srcId="{DAEE7A00-523B-4E43-916D-91F24AE8F47B}" destId="{729A3F95-20D4-F747-96DD-019B103912E1}" srcOrd="0" destOrd="0" presId="urn:microsoft.com/office/officeart/2005/8/layout/hierarchy1"/>
    <dgm:cxn modelId="{3DD455DB-C040-0B42-8D2C-6AFB2F693529}" type="presParOf" srcId="{DAEE7A00-523B-4E43-916D-91F24AE8F47B}" destId="{17C2E211-BE68-B347-80DE-F35A47A72D97}" srcOrd="1" destOrd="0" presId="urn:microsoft.com/office/officeart/2005/8/layout/hierarchy1"/>
    <dgm:cxn modelId="{64B08371-BE8B-1340-8FBE-0BD8338559C3}" type="presParOf" srcId="{33475097-15CC-4541-A204-6607ACD74FE5}" destId="{A709A142-9070-7543-804A-C53C78B4E5C4}" srcOrd="1" destOrd="0" presId="urn:microsoft.com/office/officeart/2005/8/layout/hierarchy1"/>
    <dgm:cxn modelId="{4833F076-EA9A-5F46-BAAD-B7801814C5ED}" type="presParOf" srcId="{630D4527-9869-6243-8F9B-4136CA6B9ACD}" destId="{F869BFEB-73EB-2945-9296-40C07B97C69E}" srcOrd="12" destOrd="0" presId="urn:microsoft.com/office/officeart/2005/8/layout/hierarchy1"/>
    <dgm:cxn modelId="{09E4D86F-80C9-1246-9D75-A8DCDC7F8E68}" type="presParOf" srcId="{630D4527-9869-6243-8F9B-4136CA6B9ACD}" destId="{E269F6DE-B0D5-514F-8984-16E6464E794A}" srcOrd="13" destOrd="0" presId="urn:microsoft.com/office/officeart/2005/8/layout/hierarchy1"/>
    <dgm:cxn modelId="{917E55C5-5F8D-D147-9EB1-96BC029667E5}" type="presParOf" srcId="{E269F6DE-B0D5-514F-8984-16E6464E794A}" destId="{2EA28EBD-60BC-EB4C-8793-C3DCBBE8C7D8}" srcOrd="0" destOrd="0" presId="urn:microsoft.com/office/officeart/2005/8/layout/hierarchy1"/>
    <dgm:cxn modelId="{F5F3EABD-C1B2-6D42-8FA5-A6D17C4C2F55}" type="presParOf" srcId="{2EA28EBD-60BC-EB4C-8793-C3DCBBE8C7D8}" destId="{ED818997-1BCC-5441-889A-D18FE4098140}" srcOrd="0" destOrd="0" presId="urn:microsoft.com/office/officeart/2005/8/layout/hierarchy1"/>
    <dgm:cxn modelId="{C948534A-1F24-4841-BD43-ED98B4D3EDD5}" type="presParOf" srcId="{2EA28EBD-60BC-EB4C-8793-C3DCBBE8C7D8}" destId="{9941954C-87AA-364F-9DC8-C6E4AE0621A9}" srcOrd="1" destOrd="0" presId="urn:microsoft.com/office/officeart/2005/8/layout/hierarchy1"/>
    <dgm:cxn modelId="{B555B8DC-F6E9-4142-8F77-AC25CF453F7D}" type="presParOf" srcId="{E269F6DE-B0D5-514F-8984-16E6464E794A}" destId="{FD0F19C0-27F1-EF46-8439-64FF939A9590}" srcOrd="1" destOrd="0" presId="urn:microsoft.com/office/officeart/2005/8/layout/hierarchy1"/>
    <dgm:cxn modelId="{FB27B272-6899-1146-A5FF-C065DB2FE303}" type="presParOf" srcId="{8998E8A8-63D5-1C4C-8507-4679E2288023}" destId="{56473E34-62EB-B246-82A0-6C4818AF00A0}" srcOrd="16" destOrd="0" presId="urn:microsoft.com/office/officeart/2005/8/layout/hierarchy1"/>
    <dgm:cxn modelId="{C231C872-1EA8-5145-BCBE-6FFDD1E69448}" type="presParOf" srcId="{8998E8A8-63D5-1C4C-8507-4679E2288023}" destId="{5D7B251A-14C8-304A-BBBB-34D88946483B}" srcOrd="17" destOrd="0" presId="urn:microsoft.com/office/officeart/2005/8/layout/hierarchy1"/>
    <dgm:cxn modelId="{7537FB8A-34DA-AD4C-8A01-989A702A076A}" type="presParOf" srcId="{5D7B251A-14C8-304A-BBBB-34D88946483B}" destId="{7BD8D1EF-91C5-1447-952C-5B670D0551DC}" srcOrd="0" destOrd="0" presId="urn:microsoft.com/office/officeart/2005/8/layout/hierarchy1"/>
    <dgm:cxn modelId="{6EF81FE2-DE2D-6E43-99F9-3430F412A663}" type="presParOf" srcId="{7BD8D1EF-91C5-1447-952C-5B670D0551DC}" destId="{11B90F25-A3AE-0C4E-9E4B-98FBAE3EFC92}" srcOrd="0" destOrd="0" presId="urn:microsoft.com/office/officeart/2005/8/layout/hierarchy1"/>
    <dgm:cxn modelId="{E9E011F1-DAB9-7C43-A101-5CA0824A3E8A}" type="presParOf" srcId="{7BD8D1EF-91C5-1447-952C-5B670D0551DC}" destId="{D23C605B-61EB-444F-88D3-FA1CB4C67A83}" srcOrd="1" destOrd="0" presId="urn:microsoft.com/office/officeart/2005/8/layout/hierarchy1"/>
    <dgm:cxn modelId="{2890D3AD-1360-DD42-8CA9-AA1A6062268B}" type="presParOf" srcId="{5D7B251A-14C8-304A-BBBB-34D88946483B}" destId="{43A36D77-39A3-A64D-A16F-9FB4864E65ED}"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473E34-62EB-B246-82A0-6C4818AF00A0}">
      <dsp:nvSpPr>
        <dsp:cNvPr id="0" name=""/>
        <dsp:cNvSpPr/>
      </dsp:nvSpPr>
      <dsp:spPr>
        <a:xfrm>
          <a:off x="3486303" y="1835603"/>
          <a:ext cx="3160439" cy="188010"/>
        </a:xfrm>
        <a:custGeom>
          <a:avLst/>
          <a:gdLst/>
          <a:ahLst/>
          <a:cxnLst/>
          <a:rect l="0" t="0" r="0" b="0"/>
          <a:pathLst>
            <a:path>
              <a:moveTo>
                <a:pt x="0" y="0"/>
              </a:moveTo>
              <a:lnTo>
                <a:pt x="0" y="128123"/>
              </a:lnTo>
              <a:lnTo>
                <a:pt x="3160439" y="128123"/>
              </a:lnTo>
              <a:lnTo>
                <a:pt x="3160439" y="18801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869BFEB-73EB-2945-9296-40C07B97C69E}">
      <dsp:nvSpPr>
        <dsp:cNvPr id="0" name=""/>
        <dsp:cNvSpPr/>
      </dsp:nvSpPr>
      <dsp:spPr>
        <a:xfrm>
          <a:off x="5856633" y="2434112"/>
          <a:ext cx="1975274" cy="188010"/>
        </a:xfrm>
        <a:custGeom>
          <a:avLst/>
          <a:gdLst/>
          <a:ahLst/>
          <a:cxnLst/>
          <a:rect l="0" t="0" r="0" b="0"/>
          <a:pathLst>
            <a:path>
              <a:moveTo>
                <a:pt x="0" y="0"/>
              </a:moveTo>
              <a:lnTo>
                <a:pt x="0" y="128123"/>
              </a:lnTo>
              <a:lnTo>
                <a:pt x="1975274" y="128123"/>
              </a:lnTo>
              <a:lnTo>
                <a:pt x="1975274" y="18801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39C5866-259D-354F-B5A8-E731336BEC19}">
      <dsp:nvSpPr>
        <dsp:cNvPr id="0" name=""/>
        <dsp:cNvSpPr/>
      </dsp:nvSpPr>
      <dsp:spPr>
        <a:xfrm>
          <a:off x="5856633" y="2434112"/>
          <a:ext cx="1185164" cy="188010"/>
        </a:xfrm>
        <a:custGeom>
          <a:avLst/>
          <a:gdLst/>
          <a:ahLst/>
          <a:cxnLst/>
          <a:rect l="0" t="0" r="0" b="0"/>
          <a:pathLst>
            <a:path>
              <a:moveTo>
                <a:pt x="0" y="0"/>
              </a:moveTo>
              <a:lnTo>
                <a:pt x="0" y="128123"/>
              </a:lnTo>
              <a:lnTo>
                <a:pt x="1185164" y="128123"/>
              </a:lnTo>
              <a:lnTo>
                <a:pt x="1185164" y="18801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5F4AF84-93CE-334B-A0B1-0DF3EBE584B4}">
      <dsp:nvSpPr>
        <dsp:cNvPr id="0" name=""/>
        <dsp:cNvSpPr/>
      </dsp:nvSpPr>
      <dsp:spPr>
        <a:xfrm>
          <a:off x="5856633" y="2434112"/>
          <a:ext cx="395054" cy="188010"/>
        </a:xfrm>
        <a:custGeom>
          <a:avLst/>
          <a:gdLst/>
          <a:ahLst/>
          <a:cxnLst/>
          <a:rect l="0" t="0" r="0" b="0"/>
          <a:pathLst>
            <a:path>
              <a:moveTo>
                <a:pt x="0" y="0"/>
              </a:moveTo>
              <a:lnTo>
                <a:pt x="0" y="128123"/>
              </a:lnTo>
              <a:lnTo>
                <a:pt x="395054" y="128123"/>
              </a:lnTo>
              <a:lnTo>
                <a:pt x="395054" y="18801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52F9A13-EF1A-1445-B1F8-0DFA78441CF9}">
      <dsp:nvSpPr>
        <dsp:cNvPr id="0" name=""/>
        <dsp:cNvSpPr/>
      </dsp:nvSpPr>
      <dsp:spPr>
        <a:xfrm>
          <a:off x="5461578" y="2434112"/>
          <a:ext cx="395054" cy="188010"/>
        </a:xfrm>
        <a:custGeom>
          <a:avLst/>
          <a:gdLst/>
          <a:ahLst/>
          <a:cxnLst/>
          <a:rect l="0" t="0" r="0" b="0"/>
          <a:pathLst>
            <a:path>
              <a:moveTo>
                <a:pt x="395054" y="0"/>
              </a:moveTo>
              <a:lnTo>
                <a:pt x="395054" y="128123"/>
              </a:lnTo>
              <a:lnTo>
                <a:pt x="0" y="128123"/>
              </a:lnTo>
              <a:lnTo>
                <a:pt x="0" y="18801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0BBCF8B-70C9-1143-BC60-ED5089BC7895}">
      <dsp:nvSpPr>
        <dsp:cNvPr id="0" name=""/>
        <dsp:cNvSpPr/>
      </dsp:nvSpPr>
      <dsp:spPr>
        <a:xfrm>
          <a:off x="4671468" y="2434112"/>
          <a:ext cx="1185164" cy="188010"/>
        </a:xfrm>
        <a:custGeom>
          <a:avLst/>
          <a:gdLst/>
          <a:ahLst/>
          <a:cxnLst/>
          <a:rect l="0" t="0" r="0" b="0"/>
          <a:pathLst>
            <a:path>
              <a:moveTo>
                <a:pt x="1185164" y="0"/>
              </a:moveTo>
              <a:lnTo>
                <a:pt x="1185164" y="128123"/>
              </a:lnTo>
              <a:lnTo>
                <a:pt x="0" y="128123"/>
              </a:lnTo>
              <a:lnTo>
                <a:pt x="0" y="18801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225C24-E272-AF4A-8A1D-2D5634AE744C}">
      <dsp:nvSpPr>
        <dsp:cNvPr id="0" name=""/>
        <dsp:cNvSpPr/>
      </dsp:nvSpPr>
      <dsp:spPr>
        <a:xfrm>
          <a:off x="3881358" y="2434112"/>
          <a:ext cx="1975274" cy="188010"/>
        </a:xfrm>
        <a:custGeom>
          <a:avLst/>
          <a:gdLst/>
          <a:ahLst/>
          <a:cxnLst/>
          <a:rect l="0" t="0" r="0" b="0"/>
          <a:pathLst>
            <a:path>
              <a:moveTo>
                <a:pt x="1975274" y="0"/>
              </a:moveTo>
              <a:lnTo>
                <a:pt x="1975274" y="128123"/>
              </a:lnTo>
              <a:lnTo>
                <a:pt x="0" y="128123"/>
              </a:lnTo>
              <a:lnTo>
                <a:pt x="0" y="18801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35D8C62-17C9-DF4A-A74E-A2B4AEC72489}">
      <dsp:nvSpPr>
        <dsp:cNvPr id="0" name=""/>
        <dsp:cNvSpPr/>
      </dsp:nvSpPr>
      <dsp:spPr>
        <a:xfrm>
          <a:off x="3486303" y="1835603"/>
          <a:ext cx="2370329" cy="188010"/>
        </a:xfrm>
        <a:custGeom>
          <a:avLst/>
          <a:gdLst/>
          <a:ahLst/>
          <a:cxnLst/>
          <a:rect l="0" t="0" r="0" b="0"/>
          <a:pathLst>
            <a:path>
              <a:moveTo>
                <a:pt x="0" y="0"/>
              </a:moveTo>
              <a:lnTo>
                <a:pt x="0" y="128123"/>
              </a:lnTo>
              <a:lnTo>
                <a:pt x="2370329" y="128123"/>
              </a:lnTo>
              <a:lnTo>
                <a:pt x="2370329" y="18801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AE1FC51-F167-0947-84E3-5243A4DC2F60}">
      <dsp:nvSpPr>
        <dsp:cNvPr id="0" name=""/>
        <dsp:cNvSpPr/>
      </dsp:nvSpPr>
      <dsp:spPr>
        <a:xfrm>
          <a:off x="3486303" y="1835603"/>
          <a:ext cx="1580219" cy="188010"/>
        </a:xfrm>
        <a:custGeom>
          <a:avLst/>
          <a:gdLst/>
          <a:ahLst/>
          <a:cxnLst/>
          <a:rect l="0" t="0" r="0" b="0"/>
          <a:pathLst>
            <a:path>
              <a:moveTo>
                <a:pt x="0" y="0"/>
              </a:moveTo>
              <a:lnTo>
                <a:pt x="0" y="128123"/>
              </a:lnTo>
              <a:lnTo>
                <a:pt x="1580219" y="128123"/>
              </a:lnTo>
              <a:lnTo>
                <a:pt x="1580219" y="18801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E774281-8B53-2E4C-85CC-FDC98D7F7345}">
      <dsp:nvSpPr>
        <dsp:cNvPr id="0" name=""/>
        <dsp:cNvSpPr/>
      </dsp:nvSpPr>
      <dsp:spPr>
        <a:xfrm>
          <a:off x="3486303" y="1835603"/>
          <a:ext cx="790109" cy="188010"/>
        </a:xfrm>
        <a:custGeom>
          <a:avLst/>
          <a:gdLst/>
          <a:ahLst/>
          <a:cxnLst/>
          <a:rect l="0" t="0" r="0" b="0"/>
          <a:pathLst>
            <a:path>
              <a:moveTo>
                <a:pt x="0" y="0"/>
              </a:moveTo>
              <a:lnTo>
                <a:pt x="0" y="128123"/>
              </a:lnTo>
              <a:lnTo>
                <a:pt x="790109" y="128123"/>
              </a:lnTo>
              <a:lnTo>
                <a:pt x="790109" y="18801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43F56F7-10AD-BF4D-BDD2-6A4909938B20}">
      <dsp:nvSpPr>
        <dsp:cNvPr id="0" name=""/>
        <dsp:cNvSpPr/>
      </dsp:nvSpPr>
      <dsp:spPr>
        <a:xfrm>
          <a:off x="3440583" y="1835603"/>
          <a:ext cx="91440" cy="188010"/>
        </a:xfrm>
        <a:custGeom>
          <a:avLst/>
          <a:gdLst/>
          <a:ahLst/>
          <a:cxnLst/>
          <a:rect l="0" t="0" r="0" b="0"/>
          <a:pathLst>
            <a:path>
              <a:moveTo>
                <a:pt x="45720" y="0"/>
              </a:moveTo>
              <a:lnTo>
                <a:pt x="45720" y="18801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064D90-5A07-4149-BB66-B45C5E3BE934}">
      <dsp:nvSpPr>
        <dsp:cNvPr id="0" name=""/>
        <dsp:cNvSpPr/>
      </dsp:nvSpPr>
      <dsp:spPr>
        <a:xfrm>
          <a:off x="2696193" y="1835603"/>
          <a:ext cx="790109" cy="188010"/>
        </a:xfrm>
        <a:custGeom>
          <a:avLst/>
          <a:gdLst/>
          <a:ahLst/>
          <a:cxnLst/>
          <a:rect l="0" t="0" r="0" b="0"/>
          <a:pathLst>
            <a:path>
              <a:moveTo>
                <a:pt x="790109" y="0"/>
              </a:moveTo>
              <a:lnTo>
                <a:pt x="790109" y="128123"/>
              </a:lnTo>
              <a:lnTo>
                <a:pt x="0" y="128123"/>
              </a:lnTo>
              <a:lnTo>
                <a:pt x="0" y="18801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7285B6-9994-1647-A64E-167C3024C020}">
      <dsp:nvSpPr>
        <dsp:cNvPr id="0" name=""/>
        <dsp:cNvSpPr/>
      </dsp:nvSpPr>
      <dsp:spPr>
        <a:xfrm>
          <a:off x="1906083" y="1835603"/>
          <a:ext cx="1580219" cy="188010"/>
        </a:xfrm>
        <a:custGeom>
          <a:avLst/>
          <a:gdLst/>
          <a:ahLst/>
          <a:cxnLst/>
          <a:rect l="0" t="0" r="0" b="0"/>
          <a:pathLst>
            <a:path>
              <a:moveTo>
                <a:pt x="1580219" y="0"/>
              </a:moveTo>
              <a:lnTo>
                <a:pt x="1580219" y="128123"/>
              </a:lnTo>
              <a:lnTo>
                <a:pt x="0" y="128123"/>
              </a:lnTo>
              <a:lnTo>
                <a:pt x="0" y="18801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0E679A3-9A67-D942-B430-93822837B35A}">
      <dsp:nvSpPr>
        <dsp:cNvPr id="0" name=""/>
        <dsp:cNvSpPr/>
      </dsp:nvSpPr>
      <dsp:spPr>
        <a:xfrm>
          <a:off x="1115973" y="1835603"/>
          <a:ext cx="2370329" cy="188010"/>
        </a:xfrm>
        <a:custGeom>
          <a:avLst/>
          <a:gdLst/>
          <a:ahLst/>
          <a:cxnLst/>
          <a:rect l="0" t="0" r="0" b="0"/>
          <a:pathLst>
            <a:path>
              <a:moveTo>
                <a:pt x="2370329" y="0"/>
              </a:moveTo>
              <a:lnTo>
                <a:pt x="2370329" y="128123"/>
              </a:lnTo>
              <a:lnTo>
                <a:pt x="0" y="128123"/>
              </a:lnTo>
              <a:lnTo>
                <a:pt x="0" y="18801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5194E03-96C8-4146-A426-14F37A62A633}">
      <dsp:nvSpPr>
        <dsp:cNvPr id="0" name=""/>
        <dsp:cNvSpPr/>
      </dsp:nvSpPr>
      <dsp:spPr>
        <a:xfrm>
          <a:off x="325863" y="1835603"/>
          <a:ext cx="3160439" cy="188010"/>
        </a:xfrm>
        <a:custGeom>
          <a:avLst/>
          <a:gdLst/>
          <a:ahLst/>
          <a:cxnLst/>
          <a:rect l="0" t="0" r="0" b="0"/>
          <a:pathLst>
            <a:path>
              <a:moveTo>
                <a:pt x="3160439" y="0"/>
              </a:moveTo>
              <a:lnTo>
                <a:pt x="3160439" y="128123"/>
              </a:lnTo>
              <a:lnTo>
                <a:pt x="0" y="128123"/>
              </a:lnTo>
              <a:lnTo>
                <a:pt x="0" y="18801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AE14812-13AA-624B-B73A-7AA4E726FAF7}">
      <dsp:nvSpPr>
        <dsp:cNvPr id="0" name=""/>
        <dsp:cNvSpPr/>
      </dsp:nvSpPr>
      <dsp:spPr>
        <a:xfrm>
          <a:off x="3163076" y="1425105"/>
          <a:ext cx="646453" cy="410498"/>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FBDCFBB0-1654-394E-A4B6-F452F0FED3DB}">
      <dsp:nvSpPr>
        <dsp:cNvPr id="0" name=""/>
        <dsp:cNvSpPr/>
      </dsp:nvSpPr>
      <dsp:spPr>
        <a:xfrm>
          <a:off x="3234904" y="1493342"/>
          <a:ext cx="646453" cy="410498"/>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SoCal</a:t>
          </a:r>
          <a:endParaRPr lang="en-US" sz="1100" kern="1200" dirty="0"/>
        </a:p>
      </dsp:txBody>
      <dsp:txXfrm>
        <a:off x="3246927" y="1505365"/>
        <a:ext cx="622407" cy="386452"/>
      </dsp:txXfrm>
    </dsp:sp>
    <dsp:sp modelId="{080C438B-0599-1B4F-A8BE-F3CB90A503C2}">
      <dsp:nvSpPr>
        <dsp:cNvPr id="0" name=""/>
        <dsp:cNvSpPr/>
      </dsp:nvSpPr>
      <dsp:spPr>
        <a:xfrm>
          <a:off x="2637" y="2023614"/>
          <a:ext cx="646453" cy="410498"/>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07B70E8F-9894-CC40-A004-2A95B5A89A8D}">
      <dsp:nvSpPr>
        <dsp:cNvPr id="0" name=""/>
        <dsp:cNvSpPr/>
      </dsp:nvSpPr>
      <dsp:spPr>
        <a:xfrm>
          <a:off x="74465" y="2091850"/>
          <a:ext cx="646453" cy="410498"/>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a:t>
          </a:r>
          <a:endParaRPr lang="en-US" sz="1100" kern="1200" dirty="0"/>
        </a:p>
      </dsp:txBody>
      <dsp:txXfrm>
        <a:off x="86488" y="2103873"/>
        <a:ext cx="622407" cy="386452"/>
      </dsp:txXfrm>
    </dsp:sp>
    <dsp:sp modelId="{213475F7-A7AC-8B46-AC06-BF3A6DE22543}">
      <dsp:nvSpPr>
        <dsp:cNvPr id="0" name=""/>
        <dsp:cNvSpPr/>
      </dsp:nvSpPr>
      <dsp:spPr>
        <a:xfrm>
          <a:off x="792746" y="2023614"/>
          <a:ext cx="646453" cy="410498"/>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2EF8D32A-8F8D-3B48-8638-5AD9B5E1725C}">
      <dsp:nvSpPr>
        <dsp:cNvPr id="0" name=""/>
        <dsp:cNvSpPr/>
      </dsp:nvSpPr>
      <dsp:spPr>
        <a:xfrm>
          <a:off x="864575" y="2091850"/>
          <a:ext cx="646453" cy="410498"/>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2007</a:t>
          </a:r>
          <a:endParaRPr lang="en-US" sz="1100" kern="1200" dirty="0"/>
        </a:p>
      </dsp:txBody>
      <dsp:txXfrm>
        <a:off x="876598" y="2103873"/>
        <a:ext cx="622407" cy="386452"/>
      </dsp:txXfrm>
    </dsp:sp>
    <dsp:sp modelId="{945E3754-754B-B44A-855D-5A6F3017933A}">
      <dsp:nvSpPr>
        <dsp:cNvPr id="0" name=""/>
        <dsp:cNvSpPr/>
      </dsp:nvSpPr>
      <dsp:spPr>
        <a:xfrm>
          <a:off x="1582856" y="2023614"/>
          <a:ext cx="646453" cy="410498"/>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83FB8AE6-109C-084C-8C3C-76E781EE194B}">
      <dsp:nvSpPr>
        <dsp:cNvPr id="0" name=""/>
        <dsp:cNvSpPr/>
      </dsp:nvSpPr>
      <dsp:spPr>
        <a:xfrm>
          <a:off x="1654685" y="2091850"/>
          <a:ext cx="646453" cy="410498"/>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2008</a:t>
          </a:r>
          <a:endParaRPr lang="en-US" sz="1100" kern="1200" dirty="0"/>
        </a:p>
      </dsp:txBody>
      <dsp:txXfrm>
        <a:off x="1666708" y="2103873"/>
        <a:ext cx="622407" cy="386452"/>
      </dsp:txXfrm>
    </dsp:sp>
    <dsp:sp modelId="{8E38FA05-97F9-1144-B832-601F9EA29172}">
      <dsp:nvSpPr>
        <dsp:cNvPr id="0" name=""/>
        <dsp:cNvSpPr/>
      </dsp:nvSpPr>
      <dsp:spPr>
        <a:xfrm>
          <a:off x="2372966" y="2023614"/>
          <a:ext cx="646453" cy="410498"/>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4A27DC37-956D-0845-B78F-FDFB90D3B4CC}">
      <dsp:nvSpPr>
        <dsp:cNvPr id="0" name=""/>
        <dsp:cNvSpPr/>
      </dsp:nvSpPr>
      <dsp:spPr>
        <a:xfrm>
          <a:off x="2444794" y="2091850"/>
          <a:ext cx="646453" cy="410498"/>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2009</a:t>
          </a:r>
          <a:endParaRPr lang="en-US" sz="1100" kern="1200" dirty="0"/>
        </a:p>
      </dsp:txBody>
      <dsp:txXfrm>
        <a:off x="2456817" y="2103873"/>
        <a:ext cx="622407" cy="386452"/>
      </dsp:txXfrm>
    </dsp:sp>
    <dsp:sp modelId="{57196B02-9A0B-4446-A862-058983FB05A8}">
      <dsp:nvSpPr>
        <dsp:cNvPr id="0" name=""/>
        <dsp:cNvSpPr/>
      </dsp:nvSpPr>
      <dsp:spPr>
        <a:xfrm>
          <a:off x="3163076" y="2023614"/>
          <a:ext cx="646453" cy="410498"/>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E705793C-AB28-0F4D-874B-AA203DB1FC6A}">
      <dsp:nvSpPr>
        <dsp:cNvPr id="0" name=""/>
        <dsp:cNvSpPr/>
      </dsp:nvSpPr>
      <dsp:spPr>
        <a:xfrm>
          <a:off x="3234904" y="2091850"/>
          <a:ext cx="646453" cy="410498"/>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2010</a:t>
          </a:r>
          <a:endParaRPr lang="en-US" sz="1100" kern="1200" dirty="0"/>
        </a:p>
      </dsp:txBody>
      <dsp:txXfrm>
        <a:off x="3246927" y="2103873"/>
        <a:ext cx="622407" cy="386452"/>
      </dsp:txXfrm>
    </dsp:sp>
    <dsp:sp modelId="{2329BE03-63F0-6F4F-9E5B-22F316D91043}">
      <dsp:nvSpPr>
        <dsp:cNvPr id="0" name=""/>
        <dsp:cNvSpPr/>
      </dsp:nvSpPr>
      <dsp:spPr>
        <a:xfrm>
          <a:off x="3953186" y="2023614"/>
          <a:ext cx="646453" cy="410498"/>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45EEBDCE-26B9-B045-8ECD-2F2F57ADB543}">
      <dsp:nvSpPr>
        <dsp:cNvPr id="0" name=""/>
        <dsp:cNvSpPr/>
      </dsp:nvSpPr>
      <dsp:spPr>
        <a:xfrm>
          <a:off x="4025014" y="2091850"/>
          <a:ext cx="646453" cy="410498"/>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2011</a:t>
          </a:r>
          <a:endParaRPr lang="en-US" sz="1100" kern="1200" dirty="0"/>
        </a:p>
      </dsp:txBody>
      <dsp:txXfrm>
        <a:off x="4037037" y="2103873"/>
        <a:ext cx="622407" cy="386452"/>
      </dsp:txXfrm>
    </dsp:sp>
    <dsp:sp modelId="{00F065D5-4812-AC41-8044-8A85A4D5E324}">
      <dsp:nvSpPr>
        <dsp:cNvPr id="0" name=""/>
        <dsp:cNvSpPr/>
      </dsp:nvSpPr>
      <dsp:spPr>
        <a:xfrm>
          <a:off x="4743296" y="2023614"/>
          <a:ext cx="646453" cy="410498"/>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258CADBA-8765-EB48-A771-D2B5F04E4A9A}">
      <dsp:nvSpPr>
        <dsp:cNvPr id="0" name=""/>
        <dsp:cNvSpPr/>
      </dsp:nvSpPr>
      <dsp:spPr>
        <a:xfrm>
          <a:off x="4815124" y="2091850"/>
          <a:ext cx="646453" cy="410498"/>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2012</a:t>
          </a:r>
          <a:endParaRPr lang="en-US" sz="1100" kern="1200" dirty="0"/>
        </a:p>
      </dsp:txBody>
      <dsp:txXfrm>
        <a:off x="4827147" y="2103873"/>
        <a:ext cx="622407" cy="386452"/>
      </dsp:txXfrm>
    </dsp:sp>
    <dsp:sp modelId="{78F25EE8-DBDA-544A-9609-79447E094129}">
      <dsp:nvSpPr>
        <dsp:cNvPr id="0" name=""/>
        <dsp:cNvSpPr/>
      </dsp:nvSpPr>
      <dsp:spPr>
        <a:xfrm>
          <a:off x="5533406" y="2023614"/>
          <a:ext cx="646453" cy="410498"/>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37585A1B-2104-1E47-A57E-ECE4F5CCEB49}">
      <dsp:nvSpPr>
        <dsp:cNvPr id="0" name=""/>
        <dsp:cNvSpPr/>
      </dsp:nvSpPr>
      <dsp:spPr>
        <a:xfrm>
          <a:off x="5605234" y="2091850"/>
          <a:ext cx="646453" cy="410498"/>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2013</a:t>
          </a:r>
          <a:endParaRPr lang="en-US" sz="1100" kern="1200" dirty="0"/>
        </a:p>
      </dsp:txBody>
      <dsp:txXfrm>
        <a:off x="5617257" y="2103873"/>
        <a:ext cx="622407" cy="386452"/>
      </dsp:txXfrm>
    </dsp:sp>
    <dsp:sp modelId="{21886E74-EE89-1241-AD60-B79EF6368D9E}">
      <dsp:nvSpPr>
        <dsp:cNvPr id="0" name=""/>
        <dsp:cNvSpPr/>
      </dsp:nvSpPr>
      <dsp:spPr>
        <a:xfrm>
          <a:off x="3558131" y="2622122"/>
          <a:ext cx="646453" cy="410498"/>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13539B19-8074-7049-909D-51DCDD4F787C}">
      <dsp:nvSpPr>
        <dsp:cNvPr id="0" name=""/>
        <dsp:cNvSpPr/>
      </dsp:nvSpPr>
      <dsp:spPr>
        <a:xfrm>
          <a:off x="3629959" y="2690359"/>
          <a:ext cx="646453" cy="410498"/>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001..365</a:t>
          </a:r>
          <a:endParaRPr lang="en-US" sz="1100" kern="1200" dirty="0"/>
        </a:p>
      </dsp:txBody>
      <dsp:txXfrm>
        <a:off x="3641982" y="2702382"/>
        <a:ext cx="622407" cy="386452"/>
      </dsp:txXfrm>
    </dsp:sp>
    <dsp:sp modelId="{67905308-DFD3-814C-B0CE-7CACDFDC10EF}">
      <dsp:nvSpPr>
        <dsp:cNvPr id="0" name=""/>
        <dsp:cNvSpPr/>
      </dsp:nvSpPr>
      <dsp:spPr>
        <a:xfrm>
          <a:off x="4348241" y="2622122"/>
          <a:ext cx="646453" cy="410498"/>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222AD54D-8222-A546-A64A-2FBCFD870F85}">
      <dsp:nvSpPr>
        <dsp:cNvPr id="0" name=""/>
        <dsp:cNvSpPr/>
      </dsp:nvSpPr>
      <dsp:spPr>
        <a:xfrm>
          <a:off x="4420069" y="2690359"/>
          <a:ext cx="646453" cy="410498"/>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err="1" smtClean="0"/>
            <a:t>brdc</a:t>
          </a:r>
          <a:endParaRPr lang="en-US" sz="1100" kern="1200" dirty="0"/>
        </a:p>
      </dsp:txBody>
      <dsp:txXfrm>
        <a:off x="4432092" y="2702382"/>
        <a:ext cx="622407" cy="386452"/>
      </dsp:txXfrm>
    </dsp:sp>
    <dsp:sp modelId="{57E81BAE-226E-3240-B49D-9C58CBF15310}">
      <dsp:nvSpPr>
        <dsp:cNvPr id="0" name=""/>
        <dsp:cNvSpPr/>
      </dsp:nvSpPr>
      <dsp:spPr>
        <a:xfrm>
          <a:off x="5138351" y="2622122"/>
          <a:ext cx="646453" cy="410498"/>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A56876F4-1E62-944D-B711-2FEC5C7E4DAB}">
      <dsp:nvSpPr>
        <dsp:cNvPr id="0" name=""/>
        <dsp:cNvSpPr/>
      </dsp:nvSpPr>
      <dsp:spPr>
        <a:xfrm>
          <a:off x="5210179" y="2690359"/>
          <a:ext cx="646453" cy="410498"/>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err="1" smtClean="0"/>
            <a:t>gfiles</a:t>
          </a:r>
          <a:endParaRPr lang="en-US" sz="1100" kern="1200" dirty="0"/>
        </a:p>
      </dsp:txBody>
      <dsp:txXfrm>
        <a:off x="5222202" y="2702382"/>
        <a:ext cx="622407" cy="386452"/>
      </dsp:txXfrm>
    </dsp:sp>
    <dsp:sp modelId="{D780142C-7AF5-454F-8A6E-F976C17A1C0A}">
      <dsp:nvSpPr>
        <dsp:cNvPr id="0" name=""/>
        <dsp:cNvSpPr/>
      </dsp:nvSpPr>
      <dsp:spPr>
        <a:xfrm>
          <a:off x="5928461" y="2622122"/>
          <a:ext cx="646453" cy="410498"/>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FC7F29FB-7B8A-F64C-B1EB-FD8877B289C5}">
      <dsp:nvSpPr>
        <dsp:cNvPr id="0" name=""/>
        <dsp:cNvSpPr/>
      </dsp:nvSpPr>
      <dsp:spPr>
        <a:xfrm>
          <a:off x="6000289" y="2690359"/>
          <a:ext cx="646453" cy="410498"/>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err="1" smtClean="0"/>
            <a:t>igs</a:t>
          </a:r>
          <a:endParaRPr lang="en-US" sz="1100" kern="1200" dirty="0"/>
        </a:p>
      </dsp:txBody>
      <dsp:txXfrm>
        <a:off x="6012312" y="2702382"/>
        <a:ext cx="622407" cy="386452"/>
      </dsp:txXfrm>
    </dsp:sp>
    <dsp:sp modelId="{729A3F95-20D4-F747-96DD-019B103912E1}">
      <dsp:nvSpPr>
        <dsp:cNvPr id="0" name=""/>
        <dsp:cNvSpPr/>
      </dsp:nvSpPr>
      <dsp:spPr>
        <a:xfrm>
          <a:off x="6718571" y="2622122"/>
          <a:ext cx="646453" cy="410498"/>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17C2E211-BE68-B347-80DE-F35A47A72D97}">
      <dsp:nvSpPr>
        <dsp:cNvPr id="0" name=""/>
        <dsp:cNvSpPr/>
      </dsp:nvSpPr>
      <dsp:spPr>
        <a:xfrm>
          <a:off x="6790399" y="2690359"/>
          <a:ext cx="646453" cy="410498"/>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err="1" smtClean="0"/>
            <a:t>rinex</a:t>
          </a:r>
          <a:endParaRPr lang="en-US" sz="1100" kern="1200" dirty="0"/>
        </a:p>
      </dsp:txBody>
      <dsp:txXfrm>
        <a:off x="6802422" y="2702382"/>
        <a:ext cx="622407" cy="386452"/>
      </dsp:txXfrm>
    </dsp:sp>
    <dsp:sp modelId="{ED818997-1BCC-5441-889A-D18FE4098140}">
      <dsp:nvSpPr>
        <dsp:cNvPr id="0" name=""/>
        <dsp:cNvSpPr/>
      </dsp:nvSpPr>
      <dsp:spPr>
        <a:xfrm>
          <a:off x="7508681" y="2622122"/>
          <a:ext cx="646453" cy="410498"/>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9941954C-87AA-364F-9DC8-C6E4AE0621A9}">
      <dsp:nvSpPr>
        <dsp:cNvPr id="0" name=""/>
        <dsp:cNvSpPr/>
      </dsp:nvSpPr>
      <dsp:spPr>
        <a:xfrm>
          <a:off x="7580509" y="2690359"/>
          <a:ext cx="646453" cy="410498"/>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tables</a:t>
          </a:r>
          <a:endParaRPr lang="en-US" sz="1100" kern="1200" dirty="0"/>
        </a:p>
      </dsp:txBody>
      <dsp:txXfrm>
        <a:off x="7592532" y="2702382"/>
        <a:ext cx="622407" cy="386452"/>
      </dsp:txXfrm>
    </dsp:sp>
    <dsp:sp modelId="{11B90F25-A3AE-0C4E-9E4B-98FBAE3EFC92}">
      <dsp:nvSpPr>
        <dsp:cNvPr id="0" name=""/>
        <dsp:cNvSpPr/>
      </dsp:nvSpPr>
      <dsp:spPr>
        <a:xfrm>
          <a:off x="6323516" y="2023614"/>
          <a:ext cx="646453" cy="410498"/>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D23C605B-61EB-444F-88D3-FA1CB4C67A83}">
      <dsp:nvSpPr>
        <dsp:cNvPr id="0" name=""/>
        <dsp:cNvSpPr/>
      </dsp:nvSpPr>
      <dsp:spPr>
        <a:xfrm>
          <a:off x="6395344" y="2091850"/>
          <a:ext cx="646453" cy="410498"/>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err="1" smtClean="0"/>
            <a:t>vsoln</a:t>
          </a:r>
          <a:endParaRPr lang="en-US" sz="1100" kern="1200" dirty="0"/>
        </a:p>
      </dsp:txBody>
      <dsp:txXfrm>
        <a:off x="6407367" y="2103873"/>
        <a:ext cx="622407" cy="38645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473E34-62EB-B246-82A0-6C4818AF00A0}">
      <dsp:nvSpPr>
        <dsp:cNvPr id="0" name=""/>
        <dsp:cNvSpPr/>
      </dsp:nvSpPr>
      <dsp:spPr>
        <a:xfrm>
          <a:off x="3326900" y="1855328"/>
          <a:ext cx="3014573" cy="179332"/>
        </a:xfrm>
        <a:custGeom>
          <a:avLst/>
          <a:gdLst/>
          <a:ahLst/>
          <a:cxnLst/>
          <a:rect l="0" t="0" r="0" b="0"/>
          <a:pathLst>
            <a:path>
              <a:moveTo>
                <a:pt x="0" y="0"/>
              </a:moveTo>
              <a:lnTo>
                <a:pt x="0" y="122210"/>
              </a:lnTo>
              <a:lnTo>
                <a:pt x="3014573" y="122210"/>
              </a:lnTo>
              <a:lnTo>
                <a:pt x="3014573" y="17933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869BFEB-73EB-2945-9296-40C07B97C69E}">
      <dsp:nvSpPr>
        <dsp:cNvPr id="0" name=""/>
        <dsp:cNvSpPr/>
      </dsp:nvSpPr>
      <dsp:spPr>
        <a:xfrm>
          <a:off x="5587830" y="2426213"/>
          <a:ext cx="2260929" cy="179332"/>
        </a:xfrm>
        <a:custGeom>
          <a:avLst/>
          <a:gdLst/>
          <a:ahLst/>
          <a:cxnLst/>
          <a:rect l="0" t="0" r="0" b="0"/>
          <a:pathLst>
            <a:path>
              <a:moveTo>
                <a:pt x="0" y="0"/>
              </a:moveTo>
              <a:lnTo>
                <a:pt x="0" y="122210"/>
              </a:lnTo>
              <a:lnTo>
                <a:pt x="2260929" y="122210"/>
              </a:lnTo>
              <a:lnTo>
                <a:pt x="2260929" y="17933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39C5866-259D-354F-B5A8-E731336BEC19}">
      <dsp:nvSpPr>
        <dsp:cNvPr id="0" name=""/>
        <dsp:cNvSpPr/>
      </dsp:nvSpPr>
      <dsp:spPr>
        <a:xfrm>
          <a:off x="5587830" y="2426213"/>
          <a:ext cx="1507286" cy="179332"/>
        </a:xfrm>
        <a:custGeom>
          <a:avLst/>
          <a:gdLst/>
          <a:ahLst/>
          <a:cxnLst/>
          <a:rect l="0" t="0" r="0" b="0"/>
          <a:pathLst>
            <a:path>
              <a:moveTo>
                <a:pt x="0" y="0"/>
              </a:moveTo>
              <a:lnTo>
                <a:pt x="0" y="122210"/>
              </a:lnTo>
              <a:lnTo>
                <a:pt x="1507286" y="122210"/>
              </a:lnTo>
              <a:lnTo>
                <a:pt x="1507286" y="17933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5F4AF84-93CE-334B-A0B1-0DF3EBE584B4}">
      <dsp:nvSpPr>
        <dsp:cNvPr id="0" name=""/>
        <dsp:cNvSpPr/>
      </dsp:nvSpPr>
      <dsp:spPr>
        <a:xfrm>
          <a:off x="5587830" y="2426213"/>
          <a:ext cx="753643" cy="179332"/>
        </a:xfrm>
        <a:custGeom>
          <a:avLst/>
          <a:gdLst/>
          <a:ahLst/>
          <a:cxnLst/>
          <a:rect l="0" t="0" r="0" b="0"/>
          <a:pathLst>
            <a:path>
              <a:moveTo>
                <a:pt x="0" y="0"/>
              </a:moveTo>
              <a:lnTo>
                <a:pt x="0" y="122210"/>
              </a:lnTo>
              <a:lnTo>
                <a:pt x="753643" y="122210"/>
              </a:lnTo>
              <a:lnTo>
                <a:pt x="753643" y="17933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AC33077-9992-7F4E-96B1-F260A01C2D03}">
      <dsp:nvSpPr>
        <dsp:cNvPr id="0" name=""/>
        <dsp:cNvSpPr/>
      </dsp:nvSpPr>
      <dsp:spPr>
        <a:xfrm>
          <a:off x="5542110" y="2426213"/>
          <a:ext cx="91440" cy="179332"/>
        </a:xfrm>
        <a:custGeom>
          <a:avLst/>
          <a:gdLst/>
          <a:ahLst/>
          <a:cxnLst/>
          <a:rect l="0" t="0" r="0" b="0"/>
          <a:pathLst>
            <a:path>
              <a:moveTo>
                <a:pt x="45720" y="0"/>
              </a:moveTo>
              <a:lnTo>
                <a:pt x="45720" y="17933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52F9A13-EF1A-1445-B1F8-0DFA78441CF9}">
      <dsp:nvSpPr>
        <dsp:cNvPr id="0" name=""/>
        <dsp:cNvSpPr/>
      </dsp:nvSpPr>
      <dsp:spPr>
        <a:xfrm>
          <a:off x="4834186" y="2426213"/>
          <a:ext cx="753643" cy="179332"/>
        </a:xfrm>
        <a:custGeom>
          <a:avLst/>
          <a:gdLst/>
          <a:ahLst/>
          <a:cxnLst/>
          <a:rect l="0" t="0" r="0" b="0"/>
          <a:pathLst>
            <a:path>
              <a:moveTo>
                <a:pt x="753643" y="0"/>
              </a:moveTo>
              <a:lnTo>
                <a:pt x="753643" y="122210"/>
              </a:lnTo>
              <a:lnTo>
                <a:pt x="0" y="122210"/>
              </a:lnTo>
              <a:lnTo>
                <a:pt x="0" y="17933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0BBCF8B-70C9-1143-BC60-ED5089BC7895}">
      <dsp:nvSpPr>
        <dsp:cNvPr id="0" name=""/>
        <dsp:cNvSpPr/>
      </dsp:nvSpPr>
      <dsp:spPr>
        <a:xfrm>
          <a:off x="4080543" y="2426213"/>
          <a:ext cx="1507286" cy="179332"/>
        </a:xfrm>
        <a:custGeom>
          <a:avLst/>
          <a:gdLst/>
          <a:ahLst/>
          <a:cxnLst/>
          <a:rect l="0" t="0" r="0" b="0"/>
          <a:pathLst>
            <a:path>
              <a:moveTo>
                <a:pt x="1507286" y="0"/>
              </a:moveTo>
              <a:lnTo>
                <a:pt x="1507286" y="122210"/>
              </a:lnTo>
              <a:lnTo>
                <a:pt x="0" y="122210"/>
              </a:lnTo>
              <a:lnTo>
                <a:pt x="0" y="17933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225C24-E272-AF4A-8A1D-2D5634AE744C}">
      <dsp:nvSpPr>
        <dsp:cNvPr id="0" name=""/>
        <dsp:cNvSpPr/>
      </dsp:nvSpPr>
      <dsp:spPr>
        <a:xfrm>
          <a:off x="3326900" y="2426213"/>
          <a:ext cx="2260929" cy="179332"/>
        </a:xfrm>
        <a:custGeom>
          <a:avLst/>
          <a:gdLst/>
          <a:ahLst/>
          <a:cxnLst/>
          <a:rect l="0" t="0" r="0" b="0"/>
          <a:pathLst>
            <a:path>
              <a:moveTo>
                <a:pt x="2260929" y="0"/>
              </a:moveTo>
              <a:lnTo>
                <a:pt x="2260929" y="122210"/>
              </a:lnTo>
              <a:lnTo>
                <a:pt x="0" y="122210"/>
              </a:lnTo>
              <a:lnTo>
                <a:pt x="0" y="17933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35D8C62-17C9-DF4A-A74E-A2B4AEC72489}">
      <dsp:nvSpPr>
        <dsp:cNvPr id="0" name=""/>
        <dsp:cNvSpPr/>
      </dsp:nvSpPr>
      <dsp:spPr>
        <a:xfrm>
          <a:off x="3326900" y="1855328"/>
          <a:ext cx="2260929" cy="179332"/>
        </a:xfrm>
        <a:custGeom>
          <a:avLst/>
          <a:gdLst/>
          <a:ahLst/>
          <a:cxnLst/>
          <a:rect l="0" t="0" r="0" b="0"/>
          <a:pathLst>
            <a:path>
              <a:moveTo>
                <a:pt x="0" y="0"/>
              </a:moveTo>
              <a:lnTo>
                <a:pt x="0" y="122210"/>
              </a:lnTo>
              <a:lnTo>
                <a:pt x="2260929" y="122210"/>
              </a:lnTo>
              <a:lnTo>
                <a:pt x="2260929" y="17933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AE1FC51-F167-0947-84E3-5243A4DC2F60}">
      <dsp:nvSpPr>
        <dsp:cNvPr id="0" name=""/>
        <dsp:cNvSpPr/>
      </dsp:nvSpPr>
      <dsp:spPr>
        <a:xfrm>
          <a:off x="3326900" y="1855328"/>
          <a:ext cx="1507286" cy="179332"/>
        </a:xfrm>
        <a:custGeom>
          <a:avLst/>
          <a:gdLst/>
          <a:ahLst/>
          <a:cxnLst/>
          <a:rect l="0" t="0" r="0" b="0"/>
          <a:pathLst>
            <a:path>
              <a:moveTo>
                <a:pt x="0" y="0"/>
              </a:moveTo>
              <a:lnTo>
                <a:pt x="0" y="122210"/>
              </a:lnTo>
              <a:lnTo>
                <a:pt x="1507286" y="122210"/>
              </a:lnTo>
              <a:lnTo>
                <a:pt x="1507286" y="17933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E774281-8B53-2E4C-85CC-FDC98D7F7345}">
      <dsp:nvSpPr>
        <dsp:cNvPr id="0" name=""/>
        <dsp:cNvSpPr/>
      </dsp:nvSpPr>
      <dsp:spPr>
        <a:xfrm>
          <a:off x="3326900" y="1855328"/>
          <a:ext cx="753643" cy="179332"/>
        </a:xfrm>
        <a:custGeom>
          <a:avLst/>
          <a:gdLst/>
          <a:ahLst/>
          <a:cxnLst/>
          <a:rect l="0" t="0" r="0" b="0"/>
          <a:pathLst>
            <a:path>
              <a:moveTo>
                <a:pt x="0" y="0"/>
              </a:moveTo>
              <a:lnTo>
                <a:pt x="0" y="122210"/>
              </a:lnTo>
              <a:lnTo>
                <a:pt x="753643" y="122210"/>
              </a:lnTo>
              <a:lnTo>
                <a:pt x="753643" y="17933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43F56F7-10AD-BF4D-BDD2-6A4909938B20}">
      <dsp:nvSpPr>
        <dsp:cNvPr id="0" name=""/>
        <dsp:cNvSpPr/>
      </dsp:nvSpPr>
      <dsp:spPr>
        <a:xfrm>
          <a:off x="3281180" y="1855328"/>
          <a:ext cx="91440" cy="179332"/>
        </a:xfrm>
        <a:custGeom>
          <a:avLst/>
          <a:gdLst/>
          <a:ahLst/>
          <a:cxnLst/>
          <a:rect l="0" t="0" r="0" b="0"/>
          <a:pathLst>
            <a:path>
              <a:moveTo>
                <a:pt x="45720" y="0"/>
              </a:moveTo>
              <a:lnTo>
                <a:pt x="45720" y="17933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064D90-5A07-4149-BB66-B45C5E3BE934}">
      <dsp:nvSpPr>
        <dsp:cNvPr id="0" name=""/>
        <dsp:cNvSpPr/>
      </dsp:nvSpPr>
      <dsp:spPr>
        <a:xfrm>
          <a:off x="2573256" y="1855328"/>
          <a:ext cx="753643" cy="179332"/>
        </a:xfrm>
        <a:custGeom>
          <a:avLst/>
          <a:gdLst/>
          <a:ahLst/>
          <a:cxnLst/>
          <a:rect l="0" t="0" r="0" b="0"/>
          <a:pathLst>
            <a:path>
              <a:moveTo>
                <a:pt x="753643" y="0"/>
              </a:moveTo>
              <a:lnTo>
                <a:pt x="753643" y="122210"/>
              </a:lnTo>
              <a:lnTo>
                <a:pt x="0" y="122210"/>
              </a:lnTo>
              <a:lnTo>
                <a:pt x="0" y="17933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7285B6-9994-1647-A64E-167C3024C020}">
      <dsp:nvSpPr>
        <dsp:cNvPr id="0" name=""/>
        <dsp:cNvSpPr/>
      </dsp:nvSpPr>
      <dsp:spPr>
        <a:xfrm>
          <a:off x="1819613" y="1855328"/>
          <a:ext cx="1507286" cy="179332"/>
        </a:xfrm>
        <a:custGeom>
          <a:avLst/>
          <a:gdLst/>
          <a:ahLst/>
          <a:cxnLst/>
          <a:rect l="0" t="0" r="0" b="0"/>
          <a:pathLst>
            <a:path>
              <a:moveTo>
                <a:pt x="1507286" y="0"/>
              </a:moveTo>
              <a:lnTo>
                <a:pt x="1507286" y="122210"/>
              </a:lnTo>
              <a:lnTo>
                <a:pt x="0" y="122210"/>
              </a:lnTo>
              <a:lnTo>
                <a:pt x="0" y="17933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0E679A3-9A67-D942-B430-93822837B35A}">
      <dsp:nvSpPr>
        <dsp:cNvPr id="0" name=""/>
        <dsp:cNvSpPr/>
      </dsp:nvSpPr>
      <dsp:spPr>
        <a:xfrm>
          <a:off x="1065970" y="1855328"/>
          <a:ext cx="2260929" cy="179332"/>
        </a:xfrm>
        <a:custGeom>
          <a:avLst/>
          <a:gdLst/>
          <a:ahLst/>
          <a:cxnLst/>
          <a:rect l="0" t="0" r="0" b="0"/>
          <a:pathLst>
            <a:path>
              <a:moveTo>
                <a:pt x="2260929" y="0"/>
              </a:moveTo>
              <a:lnTo>
                <a:pt x="2260929" y="122210"/>
              </a:lnTo>
              <a:lnTo>
                <a:pt x="0" y="122210"/>
              </a:lnTo>
              <a:lnTo>
                <a:pt x="0" y="17933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5194E03-96C8-4146-A426-14F37A62A633}">
      <dsp:nvSpPr>
        <dsp:cNvPr id="0" name=""/>
        <dsp:cNvSpPr/>
      </dsp:nvSpPr>
      <dsp:spPr>
        <a:xfrm>
          <a:off x="312326" y="1855328"/>
          <a:ext cx="3014573" cy="179332"/>
        </a:xfrm>
        <a:custGeom>
          <a:avLst/>
          <a:gdLst/>
          <a:ahLst/>
          <a:cxnLst/>
          <a:rect l="0" t="0" r="0" b="0"/>
          <a:pathLst>
            <a:path>
              <a:moveTo>
                <a:pt x="3014573" y="0"/>
              </a:moveTo>
              <a:lnTo>
                <a:pt x="3014573" y="122210"/>
              </a:lnTo>
              <a:lnTo>
                <a:pt x="0" y="122210"/>
              </a:lnTo>
              <a:lnTo>
                <a:pt x="0" y="17933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AE14812-13AA-624B-B73A-7AA4E726FAF7}">
      <dsp:nvSpPr>
        <dsp:cNvPr id="0" name=""/>
        <dsp:cNvSpPr/>
      </dsp:nvSpPr>
      <dsp:spPr>
        <a:xfrm>
          <a:off x="3018591" y="1463777"/>
          <a:ext cx="616617" cy="39155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FBDCFBB0-1654-394E-A4B6-F452F0FED3DB}">
      <dsp:nvSpPr>
        <dsp:cNvPr id="0" name=""/>
        <dsp:cNvSpPr/>
      </dsp:nvSpPr>
      <dsp:spPr>
        <a:xfrm>
          <a:off x="3087104" y="1528864"/>
          <a:ext cx="616617" cy="39155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err="1" smtClean="0"/>
            <a:t>NSFBay</a:t>
          </a:r>
          <a:endParaRPr lang="en-US" sz="1100" kern="1200" dirty="0"/>
        </a:p>
      </dsp:txBody>
      <dsp:txXfrm>
        <a:off x="3098572" y="1540332"/>
        <a:ext cx="593681" cy="368615"/>
      </dsp:txXfrm>
    </dsp:sp>
    <dsp:sp modelId="{080C438B-0599-1B4F-A8BE-F3CB90A503C2}">
      <dsp:nvSpPr>
        <dsp:cNvPr id="0" name=""/>
        <dsp:cNvSpPr/>
      </dsp:nvSpPr>
      <dsp:spPr>
        <a:xfrm>
          <a:off x="4018" y="2034661"/>
          <a:ext cx="616617" cy="39155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07B70E8F-9894-CC40-A004-2A95B5A89A8D}">
      <dsp:nvSpPr>
        <dsp:cNvPr id="0" name=""/>
        <dsp:cNvSpPr/>
      </dsp:nvSpPr>
      <dsp:spPr>
        <a:xfrm>
          <a:off x="72531" y="2099749"/>
          <a:ext cx="616617" cy="39155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a:t>
          </a:r>
          <a:endParaRPr lang="en-US" sz="1100" kern="1200" dirty="0"/>
        </a:p>
      </dsp:txBody>
      <dsp:txXfrm>
        <a:off x="83999" y="2111217"/>
        <a:ext cx="593681" cy="368615"/>
      </dsp:txXfrm>
    </dsp:sp>
    <dsp:sp modelId="{213475F7-A7AC-8B46-AC06-BF3A6DE22543}">
      <dsp:nvSpPr>
        <dsp:cNvPr id="0" name=""/>
        <dsp:cNvSpPr/>
      </dsp:nvSpPr>
      <dsp:spPr>
        <a:xfrm>
          <a:off x="757661" y="2034661"/>
          <a:ext cx="616617" cy="39155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2EF8D32A-8F8D-3B48-8638-5AD9B5E1725C}">
      <dsp:nvSpPr>
        <dsp:cNvPr id="0" name=""/>
        <dsp:cNvSpPr/>
      </dsp:nvSpPr>
      <dsp:spPr>
        <a:xfrm>
          <a:off x="826174" y="2099749"/>
          <a:ext cx="616617" cy="39155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200808</a:t>
          </a:r>
          <a:endParaRPr lang="en-US" sz="1100" kern="1200" dirty="0"/>
        </a:p>
      </dsp:txBody>
      <dsp:txXfrm>
        <a:off x="837642" y="2111217"/>
        <a:ext cx="593681" cy="368615"/>
      </dsp:txXfrm>
    </dsp:sp>
    <dsp:sp modelId="{945E3754-754B-B44A-855D-5A6F3017933A}">
      <dsp:nvSpPr>
        <dsp:cNvPr id="0" name=""/>
        <dsp:cNvSpPr/>
      </dsp:nvSpPr>
      <dsp:spPr>
        <a:xfrm>
          <a:off x="1511304" y="2034661"/>
          <a:ext cx="616617" cy="39155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83FB8AE6-109C-084C-8C3C-76E781EE194B}">
      <dsp:nvSpPr>
        <dsp:cNvPr id="0" name=""/>
        <dsp:cNvSpPr/>
      </dsp:nvSpPr>
      <dsp:spPr>
        <a:xfrm>
          <a:off x="1579817" y="2099749"/>
          <a:ext cx="616617" cy="39155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200907</a:t>
          </a:r>
          <a:endParaRPr lang="en-US" sz="1100" kern="1200" dirty="0"/>
        </a:p>
      </dsp:txBody>
      <dsp:txXfrm>
        <a:off x="1591285" y="2111217"/>
        <a:ext cx="593681" cy="368615"/>
      </dsp:txXfrm>
    </dsp:sp>
    <dsp:sp modelId="{8E38FA05-97F9-1144-B832-601F9EA29172}">
      <dsp:nvSpPr>
        <dsp:cNvPr id="0" name=""/>
        <dsp:cNvSpPr/>
      </dsp:nvSpPr>
      <dsp:spPr>
        <a:xfrm>
          <a:off x="2264948" y="2034661"/>
          <a:ext cx="616617" cy="39155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4A27DC37-956D-0845-B78F-FDFB90D3B4CC}">
      <dsp:nvSpPr>
        <dsp:cNvPr id="0" name=""/>
        <dsp:cNvSpPr/>
      </dsp:nvSpPr>
      <dsp:spPr>
        <a:xfrm>
          <a:off x="2333461" y="2099749"/>
          <a:ext cx="616617" cy="39155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200909</a:t>
          </a:r>
          <a:endParaRPr lang="en-US" sz="1100" kern="1200" dirty="0"/>
        </a:p>
      </dsp:txBody>
      <dsp:txXfrm>
        <a:off x="2344929" y="2111217"/>
        <a:ext cx="593681" cy="368615"/>
      </dsp:txXfrm>
    </dsp:sp>
    <dsp:sp modelId="{57196B02-9A0B-4446-A862-058983FB05A8}">
      <dsp:nvSpPr>
        <dsp:cNvPr id="0" name=""/>
        <dsp:cNvSpPr/>
      </dsp:nvSpPr>
      <dsp:spPr>
        <a:xfrm>
          <a:off x="3018591" y="2034661"/>
          <a:ext cx="616617" cy="39155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E705793C-AB28-0F4D-874B-AA203DB1FC6A}">
      <dsp:nvSpPr>
        <dsp:cNvPr id="0" name=""/>
        <dsp:cNvSpPr/>
      </dsp:nvSpPr>
      <dsp:spPr>
        <a:xfrm>
          <a:off x="3087104" y="2099749"/>
          <a:ext cx="616617" cy="39155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201007</a:t>
          </a:r>
          <a:endParaRPr lang="en-US" sz="1100" kern="1200" dirty="0"/>
        </a:p>
      </dsp:txBody>
      <dsp:txXfrm>
        <a:off x="3098572" y="2111217"/>
        <a:ext cx="593681" cy="368615"/>
      </dsp:txXfrm>
    </dsp:sp>
    <dsp:sp modelId="{2329BE03-63F0-6F4F-9E5B-22F316D91043}">
      <dsp:nvSpPr>
        <dsp:cNvPr id="0" name=""/>
        <dsp:cNvSpPr/>
      </dsp:nvSpPr>
      <dsp:spPr>
        <a:xfrm>
          <a:off x="3772234" y="2034661"/>
          <a:ext cx="616617" cy="39155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45EEBDCE-26B9-B045-8ECD-2F2F57ADB543}">
      <dsp:nvSpPr>
        <dsp:cNvPr id="0" name=""/>
        <dsp:cNvSpPr/>
      </dsp:nvSpPr>
      <dsp:spPr>
        <a:xfrm>
          <a:off x="3840747" y="2099749"/>
          <a:ext cx="616617" cy="39155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201010</a:t>
          </a:r>
          <a:endParaRPr lang="en-US" sz="1100" kern="1200" dirty="0"/>
        </a:p>
      </dsp:txBody>
      <dsp:txXfrm>
        <a:off x="3852215" y="2111217"/>
        <a:ext cx="593681" cy="368615"/>
      </dsp:txXfrm>
    </dsp:sp>
    <dsp:sp modelId="{00F065D5-4812-AC41-8044-8A85A4D5E324}">
      <dsp:nvSpPr>
        <dsp:cNvPr id="0" name=""/>
        <dsp:cNvSpPr/>
      </dsp:nvSpPr>
      <dsp:spPr>
        <a:xfrm>
          <a:off x="4525878" y="2034661"/>
          <a:ext cx="616617" cy="39155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258CADBA-8765-EB48-A771-D2B5F04E4A9A}">
      <dsp:nvSpPr>
        <dsp:cNvPr id="0" name=""/>
        <dsp:cNvSpPr/>
      </dsp:nvSpPr>
      <dsp:spPr>
        <a:xfrm>
          <a:off x="4594391" y="2099749"/>
          <a:ext cx="616617" cy="39155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201102</a:t>
          </a:r>
          <a:endParaRPr lang="en-US" sz="1100" kern="1200" dirty="0"/>
        </a:p>
      </dsp:txBody>
      <dsp:txXfrm>
        <a:off x="4605859" y="2111217"/>
        <a:ext cx="593681" cy="368615"/>
      </dsp:txXfrm>
    </dsp:sp>
    <dsp:sp modelId="{78F25EE8-DBDA-544A-9609-79447E094129}">
      <dsp:nvSpPr>
        <dsp:cNvPr id="0" name=""/>
        <dsp:cNvSpPr/>
      </dsp:nvSpPr>
      <dsp:spPr>
        <a:xfrm>
          <a:off x="5279521" y="2034661"/>
          <a:ext cx="616617" cy="39155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37585A1B-2104-1E47-A57E-ECE4F5CCEB49}">
      <dsp:nvSpPr>
        <dsp:cNvPr id="0" name=""/>
        <dsp:cNvSpPr/>
      </dsp:nvSpPr>
      <dsp:spPr>
        <a:xfrm>
          <a:off x="5348034" y="2099749"/>
          <a:ext cx="616617" cy="39155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201306</a:t>
          </a:r>
          <a:endParaRPr lang="en-US" sz="1100" kern="1200" dirty="0"/>
        </a:p>
      </dsp:txBody>
      <dsp:txXfrm>
        <a:off x="5359502" y="2111217"/>
        <a:ext cx="593681" cy="368615"/>
      </dsp:txXfrm>
    </dsp:sp>
    <dsp:sp modelId="{21886E74-EE89-1241-AD60-B79EF6368D9E}">
      <dsp:nvSpPr>
        <dsp:cNvPr id="0" name=""/>
        <dsp:cNvSpPr/>
      </dsp:nvSpPr>
      <dsp:spPr>
        <a:xfrm>
          <a:off x="3018591" y="2605546"/>
          <a:ext cx="616617" cy="39155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13539B19-8074-7049-909D-51DCDD4F787C}">
      <dsp:nvSpPr>
        <dsp:cNvPr id="0" name=""/>
        <dsp:cNvSpPr/>
      </dsp:nvSpPr>
      <dsp:spPr>
        <a:xfrm>
          <a:off x="3087104" y="2670634"/>
          <a:ext cx="616617" cy="39155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176..185</a:t>
          </a:r>
          <a:endParaRPr lang="en-US" sz="1100" kern="1200" dirty="0"/>
        </a:p>
      </dsp:txBody>
      <dsp:txXfrm>
        <a:off x="3098572" y="2682102"/>
        <a:ext cx="593681" cy="368615"/>
      </dsp:txXfrm>
    </dsp:sp>
    <dsp:sp modelId="{67905308-DFD3-814C-B0CE-7CACDFDC10EF}">
      <dsp:nvSpPr>
        <dsp:cNvPr id="0" name=""/>
        <dsp:cNvSpPr/>
      </dsp:nvSpPr>
      <dsp:spPr>
        <a:xfrm>
          <a:off x="3772234" y="2605546"/>
          <a:ext cx="616617" cy="39155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222AD54D-8222-A546-A64A-2FBCFD870F85}">
      <dsp:nvSpPr>
        <dsp:cNvPr id="0" name=""/>
        <dsp:cNvSpPr/>
      </dsp:nvSpPr>
      <dsp:spPr>
        <a:xfrm>
          <a:off x="3840747" y="2670634"/>
          <a:ext cx="616617" cy="39155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err="1" smtClean="0"/>
            <a:t>brdc</a:t>
          </a:r>
          <a:endParaRPr lang="en-US" sz="1100" kern="1200" dirty="0"/>
        </a:p>
      </dsp:txBody>
      <dsp:txXfrm>
        <a:off x="3852215" y="2682102"/>
        <a:ext cx="593681" cy="368615"/>
      </dsp:txXfrm>
    </dsp:sp>
    <dsp:sp modelId="{57E81BAE-226E-3240-B49D-9C58CBF15310}">
      <dsp:nvSpPr>
        <dsp:cNvPr id="0" name=""/>
        <dsp:cNvSpPr/>
      </dsp:nvSpPr>
      <dsp:spPr>
        <a:xfrm>
          <a:off x="4525878" y="2605546"/>
          <a:ext cx="616617" cy="39155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A56876F4-1E62-944D-B711-2FEC5C7E4DAB}">
      <dsp:nvSpPr>
        <dsp:cNvPr id="0" name=""/>
        <dsp:cNvSpPr/>
      </dsp:nvSpPr>
      <dsp:spPr>
        <a:xfrm>
          <a:off x="4594391" y="2670634"/>
          <a:ext cx="616617" cy="39155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err="1" smtClean="0"/>
            <a:t>gfiles</a:t>
          </a:r>
          <a:endParaRPr lang="en-US" sz="1100" kern="1200" dirty="0"/>
        </a:p>
      </dsp:txBody>
      <dsp:txXfrm>
        <a:off x="4605859" y="2682102"/>
        <a:ext cx="593681" cy="368615"/>
      </dsp:txXfrm>
    </dsp:sp>
    <dsp:sp modelId="{24609F99-0661-2D46-B436-AB2E4876A4A0}">
      <dsp:nvSpPr>
        <dsp:cNvPr id="0" name=""/>
        <dsp:cNvSpPr/>
      </dsp:nvSpPr>
      <dsp:spPr>
        <a:xfrm>
          <a:off x="5279521" y="2605546"/>
          <a:ext cx="616617" cy="39155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14B1343F-5638-E04C-9687-2B6C133B32B1}">
      <dsp:nvSpPr>
        <dsp:cNvPr id="0" name=""/>
        <dsp:cNvSpPr/>
      </dsp:nvSpPr>
      <dsp:spPr>
        <a:xfrm>
          <a:off x="5348034" y="2670634"/>
          <a:ext cx="616617" cy="39155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err="1" smtClean="0"/>
            <a:t>gsoln</a:t>
          </a:r>
          <a:endParaRPr lang="en-US" sz="1100" kern="1200" dirty="0"/>
        </a:p>
      </dsp:txBody>
      <dsp:txXfrm>
        <a:off x="5359502" y="2682102"/>
        <a:ext cx="593681" cy="368615"/>
      </dsp:txXfrm>
    </dsp:sp>
    <dsp:sp modelId="{D780142C-7AF5-454F-8A6E-F976C17A1C0A}">
      <dsp:nvSpPr>
        <dsp:cNvPr id="0" name=""/>
        <dsp:cNvSpPr/>
      </dsp:nvSpPr>
      <dsp:spPr>
        <a:xfrm>
          <a:off x="6033164" y="2605546"/>
          <a:ext cx="616617" cy="39155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FC7F29FB-7B8A-F64C-B1EB-FD8877B289C5}">
      <dsp:nvSpPr>
        <dsp:cNvPr id="0" name=""/>
        <dsp:cNvSpPr/>
      </dsp:nvSpPr>
      <dsp:spPr>
        <a:xfrm>
          <a:off x="6101677" y="2670634"/>
          <a:ext cx="616617" cy="39155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err="1" smtClean="0"/>
            <a:t>igs</a:t>
          </a:r>
          <a:endParaRPr lang="en-US" sz="1100" kern="1200" dirty="0"/>
        </a:p>
      </dsp:txBody>
      <dsp:txXfrm>
        <a:off x="6113145" y="2682102"/>
        <a:ext cx="593681" cy="368615"/>
      </dsp:txXfrm>
    </dsp:sp>
    <dsp:sp modelId="{729A3F95-20D4-F747-96DD-019B103912E1}">
      <dsp:nvSpPr>
        <dsp:cNvPr id="0" name=""/>
        <dsp:cNvSpPr/>
      </dsp:nvSpPr>
      <dsp:spPr>
        <a:xfrm>
          <a:off x="6786808" y="2605546"/>
          <a:ext cx="616617" cy="39155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17C2E211-BE68-B347-80DE-F35A47A72D97}">
      <dsp:nvSpPr>
        <dsp:cNvPr id="0" name=""/>
        <dsp:cNvSpPr/>
      </dsp:nvSpPr>
      <dsp:spPr>
        <a:xfrm>
          <a:off x="6855321" y="2670634"/>
          <a:ext cx="616617" cy="39155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err="1" smtClean="0"/>
            <a:t>rinex</a:t>
          </a:r>
          <a:endParaRPr lang="en-US" sz="1100" kern="1200" dirty="0"/>
        </a:p>
      </dsp:txBody>
      <dsp:txXfrm>
        <a:off x="6866789" y="2682102"/>
        <a:ext cx="593681" cy="368615"/>
      </dsp:txXfrm>
    </dsp:sp>
    <dsp:sp modelId="{ED818997-1BCC-5441-889A-D18FE4098140}">
      <dsp:nvSpPr>
        <dsp:cNvPr id="0" name=""/>
        <dsp:cNvSpPr/>
      </dsp:nvSpPr>
      <dsp:spPr>
        <a:xfrm>
          <a:off x="7540451" y="2605546"/>
          <a:ext cx="616617" cy="39155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9941954C-87AA-364F-9DC8-C6E4AE0621A9}">
      <dsp:nvSpPr>
        <dsp:cNvPr id="0" name=""/>
        <dsp:cNvSpPr/>
      </dsp:nvSpPr>
      <dsp:spPr>
        <a:xfrm>
          <a:off x="7608964" y="2670634"/>
          <a:ext cx="616617" cy="39155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tables</a:t>
          </a:r>
          <a:endParaRPr lang="en-US" sz="1100" kern="1200" dirty="0"/>
        </a:p>
      </dsp:txBody>
      <dsp:txXfrm>
        <a:off x="7620432" y="2682102"/>
        <a:ext cx="593681" cy="368615"/>
      </dsp:txXfrm>
    </dsp:sp>
    <dsp:sp modelId="{11B90F25-A3AE-0C4E-9E4B-98FBAE3EFC92}">
      <dsp:nvSpPr>
        <dsp:cNvPr id="0" name=""/>
        <dsp:cNvSpPr/>
      </dsp:nvSpPr>
      <dsp:spPr>
        <a:xfrm>
          <a:off x="6033164" y="2034661"/>
          <a:ext cx="616617" cy="39155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D23C605B-61EB-444F-88D3-FA1CB4C67A83}">
      <dsp:nvSpPr>
        <dsp:cNvPr id="0" name=""/>
        <dsp:cNvSpPr/>
      </dsp:nvSpPr>
      <dsp:spPr>
        <a:xfrm>
          <a:off x="6101677" y="2099749"/>
          <a:ext cx="616617" cy="39155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err="1" smtClean="0"/>
            <a:t>vsoln</a:t>
          </a:r>
          <a:endParaRPr lang="en-US" sz="1100" kern="1200" dirty="0"/>
        </a:p>
      </dsp:txBody>
      <dsp:txXfrm>
        <a:off x="6113145" y="2111217"/>
        <a:ext cx="593681" cy="36861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E536719-38F3-4B4F-A13F-382C9033D15A}" type="datetimeFigureOut">
              <a:rPr lang="en-US" smtClean="0"/>
              <a:t>2013-07-08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FF7146-B45B-5940-9438-7F6C4F827145}" type="slidenum">
              <a:rPr lang="en-US" smtClean="0"/>
              <a:t>‹#›</a:t>
            </a:fld>
            <a:endParaRPr lang="en-US"/>
          </a:p>
        </p:txBody>
      </p:sp>
    </p:spTree>
    <p:extLst>
      <p:ext uri="{BB962C8B-B14F-4D97-AF65-F5344CB8AC3E}">
        <p14:creationId xmlns:p14="http://schemas.microsoft.com/office/powerpoint/2010/main" val="165671874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Ultimately we must distinguish between where GAMIT-GLOBK is *installed* and where we will *process* GPS data using GAMIT-GLOBK.</a:t>
            </a:r>
            <a:endParaRPr lang="en-US" dirty="0"/>
          </a:p>
        </p:txBody>
      </p:sp>
      <p:sp>
        <p:nvSpPr>
          <p:cNvPr id="4" name="Slide Number Placeholder 3"/>
          <p:cNvSpPr>
            <a:spLocks noGrp="1"/>
          </p:cNvSpPr>
          <p:nvPr>
            <p:ph type="sldNum" sz="quarter" idx="10"/>
          </p:nvPr>
        </p:nvSpPr>
        <p:spPr/>
        <p:txBody>
          <a:bodyPr/>
          <a:lstStyle/>
          <a:p>
            <a:fld id="{A0FF7146-B45B-5940-9438-7F6C4F827145}" type="slidenum">
              <a:rPr lang="en-US" smtClean="0"/>
              <a:t>4</a:t>
            </a:fld>
            <a:endParaRPr lang="en-US"/>
          </a:p>
        </p:txBody>
      </p:sp>
    </p:spTree>
    <p:extLst>
      <p:ext uri="{BB962C8B-B14F-4D97-AF65-F5344CB8AC3E}">
        <p14:creationId xmlns:p14="http://schemas.microsoft.com/office/powerpoint/2010/main" val="38107249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a:t>
            </a:r>
            <a:r>
              <a:rPr lang="en-US" dirty="0" err="1" smtClean="0"/>
              <a:t>usr</a:t>
            </a:r>
            <a:r>
              <a:rPr lang="en-US" dirty="0" smtClean="0"/>
              <a:t>/local/</a:t>
            </a:r>
            <a:r>
              <a:rPr lang="en-US" dirty="0" err="1" smtClean="0"/>
              <a:t>gg</a:t>
            </a:r>
            <a:r>
              <a:rPr lang="en-US" dirty="0" smtClean="0"/>
              <a:t>/10.4” should be replaced with your own master installation directory path, i.e. wherever you installed GAMIT-GLOBK.</a:t>
            </a:r>
            <a:endParaRPr lang="en-US" dirty="0"/>
          </a:p>
        </p:txBody>
      </p:sp>
      <p:sp>
        <p:nvSpPr>
          <p:cNvPr id="4" name="Slide Number Placeholder 3"/>
          <p:cNvSpPr>
            <a:spLocks noGrp="1"/>
          </p:cNvSpPr>
          <p:nvPr>
            <p:ph type="sldNum" sz="quarter" idx="10"/>
          </p:nvPr>
        </p:nvSpPr>
        <p:spPr/>
        <p:txBody>
          <a:bodyPr/>
          <a:lstStyle/>
          <a:p>
            <a:fld id="{A0FF7146-B45B-5940-9438-7F6C4F827145}" type="slidenum">
              <a:rPr lang="en-US" smtClean="0"/>
              <a:t>15</a:t>
            </a:fld>
            <a:endParaRPr lang="en-US"/>
          </a:p>
        </p:txBody>
      </p:sp>
    </p:spTree>
    <p:extLst>
      <p:ext uri="{BB962C8B-B14F-4D97-AF65-F5344CB8AC3E}">
        <p14:creationId xmlns:p14="http://schemas.microsoft.com/office/powerpoint/2010/main" val="18191151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top-level directory defines the general</a:t>
            </a:r>
            <a:r>
              <a:rPr lang="en-US" baseline="0" dirty="0" smtClean="0"/>
              <a:t> “experiment”. At the first level below this, each year of </a:t>
            </a:r>
            <a:r>
              <a:rPr lang="en-US" baseline="0" dirty="0" err="1" smtClean="0"/>
              <a:t>cGPS</a:t>
            </a:r>
            <a:r>
              <a:rPr lang="en-US" baseline="0" dirty="0" smtClean="0"/>
              <a:t> data has its own directory. In each of these directories is the familiar processing structure containing (once processed) 365 or 366 day directories with the processes results as well as the associated data and tables directories.</a:t>
            </a:r>
            <a:endParaRPr lang="en-US" dirty="0"/>
          </a:p>
        </p:txBody>
      </p:sp>
      <p:sp>
        <p:nvSpPr>
          <p:cNvPr id="4" name="Slide Number Placeholder 3"/>
          <p:cNvSpPr>
            <a:spLocks noGrp="1"/>
          </p:cNvSpPr>
          <p:nvPr>
            <p:ph type="sldNum" sz="quarter" idx="10"/>
          </p:nvPr>
        </p:nvSpPr>
        <p:spPr/>
        <p:txBody>
          <a:bodyPr/>
          <a:lstStyle/>
          <a:p>
            <a:fld id="{A0FF7146-B45B-5940-9438-7F6C4F827145}" type="slidenum">
              <a:rPr lang="en-US" smtClean="0"/>
              <a:t>21</a:t>
            </a:fld>
            <a:endParaRPr lang="en-US"/>
          </a:p>
        </p:txBody>
      </p:sp>
    </p:spTree>
    <p:extLst>
      <p:ext uri="{BB962C8B-B14F-4D97-AF65-F5344CB8AC3E}">
        <p14:creationId xmlns:p14="http://schemas.microsoft.com/office/powerpoint/2010/main" val="9835401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Similar to the </a:t>
            </a:r>
            <a:r>
              <a:rPr lang="en-US" dirty="0" err="1" smtClean="0"/>
              <a:t>cGPS</a:t>
            </a:r>
            <a:r>
              <a:rPr lang="en-US" dirty="0" smtClean="0"/>
              <a:t> structure, a top-level directory defines the general</a:t>
            </a:r>
            <a:r>
              <a:rPr lang="en-US" baseline="0" dirty="0" smtClean="0"/>
              <a:t> “experiment”. Here, Northern California surveys. At the first level below this, each survey data has its own directory, which I prefer to name by the year and month of the survey, with a descriptive name appending if necessary. In each of these directories is the familiar processing structure containing (once processed) the directories for the days of the survey with the processes results as well as the associated data and tables directories. “</a:t>
            </a:r>
            <a:r>
              <a:rPr lang="en-US" baseline="0" dirty="0" err="1" smtClean="0"/>
              <a:t>gsoln</a:t>
            </a:r>
            <a:r>
              <a:rPr lang="en-US" baseline="0" dirty="0" smtClean="0"/>
              <a:t>” here will act to combine the survey into one H-file before it is included in the velocity solution in “</a:t>
            </a:r>
            <a:r>
              <a:rPr lang="en-US" baseline="0" dirty="0" err="1" smtClean="0"/>
              <a:t>vsoln</a:t>
            </a:r>
            <a:r>
              <a:rPr lang="en-US" baseline="0" dirty="0" smtClean="0"/>
              <a:t>” at the same level as the individual surveys.</a:t>
            </a:r>
            <a:endParaRPr lang="en-US" dirty="0" smtClean="0"/>
          </a:p>
          <a:p>
            <a:endParaRPr lang="en-US" dirty="0"/>
          </a:p>
        </p:txBody>
      </p:sp>
      <p:sp>
        <p:nvSpPr>
          <p:cNvPr id="4" name="Slide Number Placeholder 3"/>
          <p:cNvSpPr>
            <a:spLocks noGrp="1"/>
          </p:cNvSpPr>
          <p:nvPr>
            <p:ph type="sldNum" sz="quarter" idx="10"/>
          </p:nvPr>
        </p:nvSpPr>
        <p:spPr/>
        <p:txBody>
          <a:bodyPr/>
          <a:lstStyle/>
          <a:p>
            <a:fld id="{A0FF7146-B45B-5940-9438-7F6C4F827145}" type="slidenum">
              <a:rPr lang="en-US" smtClean="0"/>
              <a:t>22</a:t>
            </a:fld>
            <a:endParaRPr lang="en-US"/>
          </a:p>
        </p:txBody>
      </p:sp>
    </p:spTree>
    <p:extLst>
      <p:ext uri="{BB962C8B-B14F-4D97-AF65-F5344CB8AC3E}">
        <p14:creationId xmlns:p14="http://schemas.microsoft.com/office/powerpoint/2010/main" val="1137754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AB4DA11-753C-894F-B296-6965243D2D3D}" type="datetimeFigureOut">
              <a:rPr lang="en-US" smtClean="0"/>
              <a:t>2013-07-08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2012-56DF-3842-BA44-DA41F38EF45D}" type="slidenum">
              <a:rPr lang="en-US" smtClean="0"/>
              <a:t>‹#›</a:t>
            </a:fld>
            <a:endParaRPr lang="en-US"/>
          </a:p>
        </p:txBody>
      </p:sp>
    </p:spTree>
    <p:extLst>
      <p:ext uri="{BB962C8B-B14F-4D97-AF65-F5344CB8AC3E}">
        <p14:creationId xmlns:p14="http://schemas.microsoft.com/office/powerpoint/2010/main" val="1870487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B4DA11-753C-894F-B296-6965243D2D3D}" type="datetimeFigureOut">
              <a:rPr lang="en-US" smtClean="0"/>
              <a:t>2013-07-08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2012-56DF-3842-BA44-DA41F38EF45D}" type="slidenum">
              <a:rPr lang="en-US" smtClean="0"/>
              <a:t>‹#›</a:t>
            </a:fld>
            <a:endParaRPr lang="en-US"/>
          </a:p>
        </p:txBody>
      </p:sp>
    </p:spTree>
    <p:extLst>
      <p:ext uri="{BB962C8B-B14F-4D97-AF65-F5344CB8AC3E}">
        <p14:creationId xmlns:p14="http://schemas.microsoft.com/office/powerpoint/2010/main" val="3707024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B4DA11-753C-894F-B296-6965243D2D3D}" type="datetimeFigureOut">
              <a:rPr lang="en-US" smtClean="0"/>
              <a:t>2013-07-08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2012-56DF-3842-BA44-DA41F38EF45D}" type="slidenum">
              <a:rPr lang="en-US" smtClean="0"/>
              <a:t>‹#›</a:t>
            </a:fld>
            <a:endParaRPr lang="en-US"/>
          </a:p>
        </p:txBody>
      </p:sp>
    </p:spTree>
    <p:extLst>
      <p:ext uri="{BB962C8B-B14F-4D97-AF65-F5344CB8AC3E}">
        <p14:creationId xmlns:p14="http://schemas.microsoft.com/office/powerpoint/2010/main" val="2461189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B4DA11-753C-894F-B296-6965243D2D3D}" type="datetimeFigureOut">
              <a:rPr lang="en-US" smtClean="0"/>
              <a:t>2013-07-08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2012-56DF-3842-BA44-DA41F38EF45D}" type="slidenum">
              <a:rPr lang="en-US" smtClean="0"/>
              <a:t>‹#›</a:t>
            </a:fld>
            <a:endParaRPr lang="en-US"/>
          </a:p>
        </p:txBody>
      </p:sp>
    </p:spTree>
    <p:extLst>
      <p:ext uri="{BB962C8B-B14F-4D97-AF65-F5344CB8AC3E}">
        <p14:creationId xmlns:p14="http://schemas.microsoft.com/office/powerpoint/2010/main" val="1511522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B4DA11-753C-894F-B296-6965243D2D3D}" type="datetimeFigureOut">
              <a:rPr lang="en-US" smtClean="0"/>
              <a:t>2013-07-08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2012-56DF-3842-BA44-DA41F38EF45D}" type="slidenum">
              <a:rPr lang="en-US" smtClean="0"/>
              <a:t>‹#›</a:t>
            </a:fld>
            <a:endParaRPr lang="en-US"/>
          </a:p>
        </p:txBody>
      </p:sp>
    </p:spTree>
    <p:extLst>
      <p:ext uri="{BB962C8B-B14F-4D97-AF65-F5344CB8AC3E}">
        <p14:creationId xmlns:p14="http://schemas.microsoft.com/office/powerpoint/2010/main" val="1514438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AB4DA11-753C-894F-B296-6965243D2D3D}" type="datetimeFigureOut">
              <a:rPr lang="en-US" smtClean="0"/>
              <a:t>2013-07-08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AD2012-56DF-3842-BA44-DA41F38EF45D}" type="slidenum">
              <a:rPr lang="en-US" smtClean="0"/>
              <a:t>‹#›</a:t>
            </a:fld>
            <a:endParaRPr lang="en-US"/>
          </a:p>
        </p:txBody>
      </p:sp>
    </p:spTree>
    <p:extLst>
      <p:ext uri="{BB962C8B-B14F-4D97-AF65-F5344CB8AC3E}">
        <p14:creationId xmlns:p14="http://schemas.microsoft.com/office/powerpoint/2010/main" val="1311077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AB4DA11-753C-894F-B296-6965243D2D3D}" type="datetimeFigureOut">
              <a:rPr lang="en-US" smtClean="0"/>
              <a:t>2013-07-08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AD2012-56DF-3842-BA44-DA41F38EF45D}" type="slidenum">
              <a:rPr lang="en-US" smtClean="0"/>
              <a:t>‹#›</a:t>
            </a:fld>
            <a:endParaRPr lang="en-US"/>
          </a:p>
        </p:txBody>
      </p:sp>
    </p:spTree>
    <p:extLst>
      <p:ext uri="{BB962C8B-B14F-4D97-AF65-F5344CB8AC3E}">
        <p14:creationId xmlns:p14="http://schemas.microsoft.com/office/powerpoint/2010/main" val="3005655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AB4DA11-753C-894F-B296-6965243D2D3D}" type="datetimeFigureOut">
              <a:rPr lang="en-US" smtClean="0"/>
              <a:t>2013-07-08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AD2012-56DF-3842-BA44-DA41F38EF45D}" type="slidenum">
              <a:rPr lang="en-US" smtClean="0"/>
              <a:t>‹#›</a:t>
            </a:fld>
            <a:endParaRPr lang="en-US"/>
          </a:p>
        </p:txBody>
      </p:sp>
    </p:spTree>
    <p:extLst>
      <p:ext uri="{BB962C8B-B14F-4D97-AF65-F5344CB8AC3E}">
        <p14:creationId xmlns:p14="http://schemas.microsoft.com/office/powerpoint/2010/main" val="512328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B4DA11-753C-894F-B296-6965243D2D3D}" type="datetimeFigureOut">
              <a:rPr lang="en-US" smtClean="0"/>
              <a:t>2013-07-08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AD2012-56DF-3842-BA44-DA41F38EF45D}" type="slidenum">
              <a:rPr lang="en-US" smtClean="0"/>
              <a:t>‹#›</a:t>
            </a:fld>
            <a:endParaRPr lang="en-US"/>
          </a:p>
        </p:txBody>
      </p:sp>
    </p:spTree>
    <p:extLst>
      <p:ext uri="{BB962C8B-B14F-4D97-AF65-F5344CB8AC3E}">
        <p14:creationId xmlns:p14="http://schemas.microsoft.com/office/powerpoint/2010/main" val="3178519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B4DA11-753C-894F-B296-6965243D2D3D}" type="datetimeFigureOut">
              <a:rPr lang="en-US" smtClean="0"/>
              <a:t>2013-07-08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AD2012-56DF-3842-BA44-DA41F38EF45D}" type="slidenum">
              <a:rPr lang="en-US" smtClean="0"/>
              <a:t>‹#›</a:t>
            </a:fld>
            <a:endParaRPr lang="en-US"/>
          </a:p>
        </p:txBody>
      </p:sp>
    </p:spTree>
    <p:extLst>
      <p:ext uri="{BB962C8B-B14F-4D97-AF65-F5344CB8AC3E}">
        <p14:creationId xmlns:p14="http://schemas.microsoft.com/office/powerpoint/2010/main" val="2349286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B4DA11-753C-894F-B296-6965243D2D3D}" type="datetimeFigureOut">
              <a:rPr lang="en-US" smtClean="0"/>
              <a:t>2013-07-08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AD2012-56DF-3842-BA44-DA41F38EF45D}" type="slidenum">
              <a:rPr lang="en-US" smtClean="0"/>
              <a:t>‹#›</a:t>
            </a:fld>
            <a:endParaRPr lang="en-US"/>
          </a:p>
        </p:txBody>
      </p:sp>
    </p:spTree>
    <p:extLst>
      <p:ext uri="{BB962C8B-B14F-4D97-AF65-F5344CB8AC3E}">
        <p14:creationId xmlns:p14="http://schemas.microsoft.com/office/powerpoint/2010/main" val="213894734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B4DA11-753C-894F-B296-6965243D2D3D}" type="datetimeFigureOut">
              <a:rPr lang="en-US" smtClean="0"/>
              <a:t>2013-07-08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AD2012-56DF-3842-BA44-DA41F38EF45D}" type="slidenum">
              <a:rPr lang="en-US" smtClean="0"/>
              <a:t>‹#›</a:t>
            </a:fld>
            <a:endParaRPr lang="en-US"/>
          </a:p>
        </p:txBody>
      </p:sp>
    </p:spTree>
    <p:extLst>
      <p:ext uri="{BB962C8B-B14F-4D97-AF65-F5344CB8AC3E}">
        <p14:creationId xmlns:p14="http://schemas.microsoft.com/office/powerpoint/2010/main" val="23485219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eveloper.apple.com/downloads/index.action"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gmt.soest.hawaii.edu/" TargetMode="External"/><Relationship Id="rId3" Type="http://schemas.openxmlformats.org/officeDocument/2006/relationships/hyperlink" Target="http://www-gpsg.mit.edu/~tah/GGMatlab/"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unidata.ucar.edu/downloads/netcdf/current"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gmt.soest.hawaii.edu/gmt/install_gmt.sh"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ftp://guest@chandler.mit.edu/updates/documentation/GAMIT_prerequisites.pdf" TargetMode="External"/><Relationship Id="rId4" Type="http://schemas.openxmlformats.org/officeDocument/2006/relationships/hyperlink" Target="http://web.mit.edu/mfloyd/www/computing/mac/gfortran/" TargetMode="External"/><Relationship Id="rId5" Type="http://schemas.openxmlformats.org/officeDocument/2006/relationships/hyperlink" Target="http://web.mit.edu/mfloyd/www/computing/mac/gv/" TargetMode="External"/><Relationship Id="rId1" Type="http://schemas.openxmlformats.org/officeDocument/2006/relationships/slideLayout" Target="../slideLayouts/slideLayout2.xml"/><Relationship Id="rId2" Type="http://schemas.openxmlformats.org/officeDocument/2006/relationships/hyperlink" Target="http://web.mit.edu/mfloyd/www/computing/gg/pre/"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ftp://guest@chandler.mit.edu"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ftp://guest@chandler.mit.edu/updates/documentation/GAMIT_prerequisites.pdf" TargetMode="External"/><Relationship Id="rId4" Type="http://schemas.openxmlformats.org/officeDocument/2006/relationships/hyperlink" Target="ftp://guest@chandler.mit.edu/updates/documentation/Intro_GG.pdf" TargetMode="External"/><Relationship Id="rId5" Type="http://schemas.openxmlformats.org/officeDocument/2006/relationships/hyperlink" Target="ftp://guest@chandler.mit.edu/updates/documentation/GAMIT_Ref.pdf" TargetMode="External"/><Relationship Id="rId6" Type="http://schemas.openxmlformats.org/officeDocument/2006/relationships/hyperlink" Target="ftp://guest@chandler.mit.edu/updates/documentation/GLOBK_Ref.pdf" TargetMode="External"/><Relationship Id="rId1" Type="http://schemas.openxmlformats.org/officeDocument/2006/relationships/slideLayout" Target="../slideLayouts/slideLayout2.xml"/><Relationship Id="rId2" Type="http://schemas.openxmlformats.org/officeDocument/2006/relationships/hyperlink" Target="ftp://guest@chandler.mit.edu/updates/README"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80414"/>
            <a:ext cx="7772400" cy="1755775"/>
          </a:xfrm>
        </p:spPr>
        <p:txBody>
          <a:bodyPr>
            <a:normAutofit/>
          </a:bodyPr>
          <a:lstStyle/>
          <a:p>
            <a:r>
              <a:rPr lang="en-US" dirty="0" smtClean="0"/>
              <a:t>Installing GAMIT-GLOBK</a:t>
            </a:r>
            <a:endParaRPr lang="en-US" dirty="0"/>
          </a:p>
        </p:txBody>
      </p:sp>
      <p:sp>
        <p:nvSpPr>
          <p:cNvPr id="3" name="Subtitle 2"/>
          <p:cNvSpPr>
            <a:spLocks noGrp="1"/>
          </p:cNvSpPr>
          <p:nvPr>
            <p:ph type="subTitle" idx="1"/>
          </p:nvPr>
        </p:nvSpPr>
        <p:spPr>
          <a:xfrm>
            <a:off x="1011426" y="5514211"/>
            <a:ext cx="6608234" cy="1062956"/>
          </a:xfrm>
        </p:spPr>
        <p:txBody>
          <a:bodyPr/>
          <a:lstStyle/>
          <a:p>
            <a:pPr>
              <a:spcBef>
                <a:spcPts val="300"/>
              </a:spcBef>
            </a:pPr>
            <a:r>
              <a:rPr lang="en-US" sz="1600" dirty="0" smtClean="0"/>
              <a:t>GPS Processing and Analysis with GAMIT/GLOBK/TRACK</a:t>
            </a:r>
          </a:p>
          <a:p>
            <a:pPr>
              <a:spcBef>
                <a:spcPts val="300"/>
              </a:spcBef>
            </a:pPr>
            <a:r>
              <a:rPr lang="en-US" sz="1600" dirty="0" smtClean="0"/>
              <a:t>T. Herring, R. King. M. Floyd – MIT</a:t>
            </a:r>
          </a:p>
          <a:p>
            <a:pPr>
              <a:spcBef>
                <a:spcPts val="300"/>
              </a:spcBef>
            </a:pPr>
            <a:r>
              <a:rPr lang="en-US" sz="1600" dirty="0" smtClean="0"/>
              <a:t>UNAVCO, Boulder -  July 8-12, 2013 </a:t>
            </a:r>
          </a:p>
          <a:p>
            <a:endParaRPr lang="en-US" dirty="0" smtClean="0"/>
          </a:p>
        </p:txBody>
      </p:sp>
      <p:sp>
        <p:nvSpPr>
          <p:cNvPr id="4" name="TextBox 3"/>
          <p:cNvSpPr txBox="1"/>
          <p:nvPr/>
        </p:nvSpPr>
        <p:spPr>
          <a:xfrm>
            <a:off x="2311681" y="2813075"/>
            <a:ext cx="4520637" cy="1569660"/>
          </a:xfrm>
          <a:prstGeom prst="rect">
            <a:avLst/>
          </a:prstGeom>
          <a:noFill/>
        </p:spPr>
        <p:txBody>
          <a:bodyPr wrap="square" rtlCol="0">
            <a:spAutoFit/>
          </a:bodyPr>
          <a:lstStyle/>
          <a:p>
            <a:r>
              <a:rPr lang="en-US" sz="2400" dirty="0" smtClean="0"/>
              <a:t>Master installation directory</a:t>
            </a:r>
          </a:p>
          <a:p>
            <a:r>
              <a:rPr lang="en-US" sz="2400" dirty="0" smtClean="0"/>
              <a:t>Downloading source via FTP</a:t>
            </a:r>
          </a:p>
          <a:p>
            <a:r>
              <a:rPr lang="en-US" sz="2400" dirty="0" smtClean="0"/>
              <a:t>Installing GAMIT-GLOBK etc.</a:t>
            </a:r>
          </a:p>
          <a:p>
            <a:r>
              <a:rPr lang="en-US" sz="2400" dirty="0" smtClean="0"/>
              <a:t>Processing directories</a:t>
            </a:r>
          </a:p>
        </p:txBody>
      </p:sp>
    </p:spTree>
    <p:extLst>
      <p:ext uri="{BB962C8B-B14F-4D97-AF65-F5344CB8AC3E}">
        <p14:creationId xmlns:p14="http://schemas.microsoft.com/office/powerpoint/2010/main" val="29565264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Required tools</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r>
              <a:rPr lang="en-US" dirty="0" smtClean="0"/>
              <a:t>Depending on your system, a number of programs may need to be added. One needs</a:t>
            </a:r>
            <a:r>
              <a:rPr lang="en-US" dirty="0"/>
              <a:t>:</a:t>
            </a:r>
            <a:endParaRPr lang="en-US" dirty="0" smtClean="0"/>
          </a:p>
          <a:p>
            <a:r>
              <a:rPr lang="en-US" dirty="0" smtClean="0"/>
              <a:t>A </a:t>
            </a:r>
            <a:r>
              <a:rPr lang="en-US" dirty="0"/>
              <a:t>Fortran code </a:t>
            </a:r>
            <a:r>
              <a:rPr lang="en-US" dirty="0" smtClean="0"/>
              <a:t>compiler</a:t>
            </a:r>
          </a:p>
          <a:p>
            <a:r>
              <a:rPr lang="en-US" dirty="0"/>
              <a:t>A C code </a:t>
            </a:r>
            <a:r>
              <a:rPr lang="en-US" dirty="0" smtClean="0"/>
              <a:t>compiler</a:t>
            </a:r>
          </a:p>
          <a:p>
            <a:r>
              <a:rPr lang="en-US" dirty="0"/>
              <a:t>An X11 library (libX11.a, libX11.so or libX11.dylib</a:t>
            </a:r>
            <a:r>
              <a:rPr lang="en-US" dirty="0" smtClean="0"/>
              <a:t>)</a:t>
            </a:r>
          </a:p>
          <a:p>
            <a:r>
              <a:rPr lang="en-US" dirty="0"/>
              <a:t>An X11 header file (</a:t>
            </a:r>
            <a:r>
              <a:rPr lang="en-US" dirty="0" err="1"/>
              <a:t>Xlib.h</a:t>
            </a:r>
            <a:r>
              <a:rPr lang="en-US" dirty="0" smtClean="0"/>
              <a:t>)</a:t>
            </a:r>
          </a:p>
          <a:p>
            <a:endParaRPr lang="en-US" dirty="0"/>
          </a:p>
          <a:p>
            <a:r>
              <a:rPr lang="en-US" dirty="0" smtClean="0"/>
              <a:t>Linux</a:t>
            </a:r>
          </a:p>
          <a:p>
            <a:pPr lvl="1"/>
            <a:r>
              <a:rPr lang="en-US" dirty="0" smtClean="0"/>
              <a:t>Be sure a C-shell (</a:t>
            </a:r>
            <a:r>
              <a:rPr lang="en-US" dirty="0" err="1" smtClean="0"/>
              <a:t>csh</a:t>
            </a:r>
            <a:r>
              <a:rPr lang="en-US" dirty="0" smtClean="0"/>
              <a:t> and </a:t>
            </a:r>
            <a:r>
              <a:rPr lang="en-US" dirty="0" err="1" smtClean="0"/>
              <a:t>tcsh</a:t>
            </a:r>
            <a:r>
              <a:rPr lang="en-US" dirty="0" smtClean="0"/>
              <a:t>) is installed (this is not the case by default with Ubuntu, for instance)</a:t>
            </a:r>
          </a:p>
          <a:p>
            <a:pPr lvl="1"/>
            <a:r>
              <a:rPr lang="en-US" dirty="0" smtClean="0"/>
              <a:t>X11 libraries and headers may also need to be installed</a:t>
            </a:r>
          </a:p>
          <a:p>
            <a:endParaRPr lang="en-US" dirty="0" smtClean="0"/>
          </a:p>
          <a:p>
            <a:r>
              <a:rPr lang="en-US" dirty="0" smtClean="0"/>
              <a:t>Mac</a:t>
            </a:r>
          </a:p>
          <a:p>
            <a:pPr lvl="1"/>
            <a:r>
              <a:rPr lang="en-US" dirty="0" smtClean="0"/>
              <a:t>Have an Apple ID and download the latest “Command Line Tools for </a:t>
            </a:r>
            <a:r>
              <a:rPr lang="en-US" dirty="0" err="1" smtClean="0"/>
              <a:t>Xcode</a:t>
            </a:r>
            <a:r>
              <a:rPr lang="en-US" dirty="0" smtClean="0"/>
              <a:t>” </a:t>
            </a:r>
            <a:r>
              <a:rPr lang="en-US" dirty="0"/>
              <a:t>(Mac OS X 10.7.3 or </a:t>
            </a:r>
            <a:r>
              <a:rPr lang="en-US" dirty="0" smtClean="0"/>
              <a:t>later) or </a:t>
            </a:r>
            <a:r>
              <a:rPr lang="en-US" dirty="0"/>
              <a:t>“</a:t>
            </a:r>
            <a:r>
              <a:rPr lang="en-US" dirty="0" err="1"/>
              <a:t>Xcode</a:t>
            </a:r>
            <a:r>
              <a:rPr lang="en-US" dirty="0"/>
              <a:t>” (prior to </a:t>
            </a:r>
            <a:r>
              <a:rPr lang="en-US" dirty="0" smtClean="0"/>
              <a:t>Mac </a:t>
            </a:r>
            <a:r>
              <a:rPr lang="en-US" dirty="0"/>
              <a:t>OS X 10.7.3</a:t>
            </a:r>
            <a:r>
              <a:rPr lang="en-US" dirty="0" smtClean="0"/>
              <a:t>) appropriate to your </a:t>
            </a:r>
            <a:r>
              <a:rPr lang="en-US" dirty="0"/>
              <a:t>system </a:t>
            </a:r>
            <a:r>
              <a:rPr lang="en-US" dirty="0" smtClean="0"/>
              <a:t>from </a:t>
            </a:r>
            <a:r>
              <a:rPr lang="en-US" dirty="0">
                <a:hlinkClick r:id="rId2"/>
              </a:rPr>
              <a:t>https://developer.apple.com/downloads/</a:t>
            </a:r>
            <a:r>
              <a:rPr lang="en-US" dirty="0" smtClean="0">
                <a:hlinkClick r:id="rId2"/>
              </a:rPr>
              <a:t>index.action</a:t>
            </a:r>
            <a:endParaRPr lang="en-US" dirty="0" smtClean="0"/>
          </a:p>
          <a:p>
            <a:pPr lvl="1"/>
            <a:r>
              <a:rPr lang="en-US" dirty="0" smtClean="0"/>
              <a:t>X11 was replaced by </a:t>
            </a:r>
            <a:r>
              <a:rPr lang="en-US" dirty="0" err="1" smtClean="0"/>
              <a:t>XQuartz</a:t>
            </a:r>
            <a:r>
              <a:rPr lang="en-US" dirty="0"/>
              <a:t> (http://</a:t>
            </a:r>
            <a:r>
              <a:rPr lang="en-US" dirty="0" err="1"/>
              <a:t>xquartz.macosforge.org</a:t>
            </a:r>
            <a:r>
              <a:rPr lang="en-US" dirty="0" smtClean="0"/>
              <a:t>/) for Mac OS X 10.8 (Mountain Lion) and later</a:t>
            </a:r>
          </a:p>
          <a:p>
            <a:endParaRPr lang="en-US" dirty="0" smtClean="0"/>
          </a:p>
          <a:p>
            <a:r>
              <a:rPr lang="en-US" dirty="0" smtClean="0"/>
              <a:t>Windows (Cygwin)</a:t>
            </a:r>
          </a:p>
          <a:p>
            <a:pPr lvl="1"/>
            <a:r>
              <a:rPr lang="en-US" dirty="0" err="1" smtClean="0"/>
              <a:t>Devel</a:t>
            </a:r>
            <a:r>
              <a:rPr lang="en-US" dirty="0" smtClean="0"/>
              <a:t>/make</a:t>
            </a:r>
          </a:p>
          <a:p>
            <a:pPr lvl="1"/>
            <a:r>
              <a:rPr lang="en-US" dirty="0" smtClean="0"/>
              <a:t>Math/</a:t>
            </a:r>
            <a:r>
              <a:rPr lang="en-US" dirty="0" err="1" smtClean="0"/>
              <a:t>bc</a:t>
            </a:r>
            <a:endParaRPr lang="en-US" dirty="0" smtClean="0"/>
          </a:p>
          <a:p>
            <a:pPr lvl="1"/>
            <a:r>
              <a:rPr lang="en-US" dirty="0" smtClean="0"/>
              <a:t>Shells/</a:t>
            </a:r>
            <a:r>
              <a:rPr lang="en-US" dirty="0" err="1" smtClean="0"/>
              <a:t>tcsh</a:t>
            </a:r>
            <a:endParaRPr lang="en-US" dirty="0" smtClean="0"/>
          </a:p>
          <a:p>
            <a:pPr lvl="1"/>
            <a:r>
              <a:rPr lang="en-US" dirty="0" smtClean="0"/>
              <a:t>X11/libX11</a:t>
            </a:r>
            <a:endParaRPr lang="en-US" dirty="0"/>
          </a:p>
        </p:txBody>
      </p:sp>
    </p:spTree>
    <p:extLst>
      <p:ext uri="{BB962C8B-B14F-4D97-AF65-F5344CB8AC3E}">
        <p14:creationId xmlns:p14="http://schemas.microsoft.com/office/powerpoint/2010/main" val="33206033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4" end="14"/>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
                                            <p:txEl>
                                              <p:pRg st="15" end="15"/>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
                                            <p:txEl>
                                              <p:pRg st="16" end="16"/>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
                                            <p:txEl>
                                              <p:pRg st="17" end="17"/>
                                            </p:tx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
                                            <p:txEl>
                                              <p:pRg st="18" end="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on known problems</a:t>
            </a:r>
            <a:endParaRPr lang="en-US" dirty="0"/>
          </a:p>
        </p:txBody>
      </p:sp>
      <p:sp>
        <p:nvSpPr>
          <p:cNvPr id="3" name="Content Placeholder 2"/>
          <p:cNvSpPr>
            <a:spLocks noGrp="1"/>
          </p:cNvSpPr>
          <p:nvPr>
            <p:ph idx="1"/>
          </p:nvPr>
        </p:nvSpPr>
        <p:spPr/>
        <p:txBody>
          <a:bodyPr>
            <a:normAutofit lnSpcReduction="10000"/>
          </a:bodyPr>
          <a:lstStyle/>
          <a:p>
            <a:r>
              <a:rPr lang="en-US" dirty="0" smtClean="0"/>
              <a:t>Very new </a:t>
            </a:r>
            <a:r>
              <a:rPr lang="en-US" dirty="0" err="1" smtClean="0"/>
              <a:t>gfortran</a:t>
            </a:r>
            <a:r>
              <a:rPr lang="en-US" dirty="0" smtClean="0"/>
              <a:t> releases, especially those with a version number ending in 0 (e.g. 4.9.0), often are buggy and produce compilation problems</a:t>
            </a:r>
          </a:p>
          <a:p>
            <a:pPr lvl="1"/>
            <a:r>
              <a:rPr lang="en-US" dirty="0" smtClean="0"/>
              <a:t>If this is the case, try compiling a program using only the ‘-O3’ flag or revert to an older, stable version of </a:t>
            </a:r>
            <a:r>
              <a:rPr lang="en-US" dirty="0" err="1" smtClean="0"/>
              <a:t>gfortran</a:t>
            </a:r>
            <a:endParaRPr lang="en-US" dirty="0"/>
          </a:p>
          <a:p>
            <a:r>
              <a:rPr lang="en-US" dirty="0" smtClean="0"/>
              <a:t>I currently run </a:t>
            </a:r>
            <a:r>
              <a:rPr lang="en-US" dirty="0" err="1" smtClean="0"/>
              <a:t>gfortran</a:t>
            </a:r>
            <a:r>
              <a:rPr lang="en-US" dirty="0" smtClean="0"/>
              <a:t> 4.8.1 on my laptop with Mac OS X 10.8 (Mountain Lion) and 4.6.3 on MIT computers with Ubuntu Linux </a:t>
            </a:r>
            <a:endParaRPr lang="en-US" dirty="0"/>
          </a:p>
        </p:txBody>
      </p:sp>
    </p:spTree>
    <p:extLst>
      <p:ext uri="{BB962C8B-B14F-4D97-AF65-F5344CB8AC3E}">
        <p14:creationId xmlns:p14="http://schemas.microsoft.com/office/powerpoint/2010/main" val="177582708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Running </a:t>
            </a:r>
            <a:r>
              <a:rPr lang="en-US" dirty="0" err="1" smtClean="0"/>
              <a:t>install_software</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From the master installation directory, where the source tar-files and </a:t>
            </a:r>
            <a:r>
              <a:rPr lang="en-US" dirty="0" err="1" smtClean="0"/>
              <a:t>install_software</a:t>
            </a:r>
            <a:r>
              <a:rPr lang="en-US" dirty="0" smtClean="0"/>
              <a:t> should be copied</a:t>
            </a:r>
          </a:p>
          <a:p>
            <a:r>
              <a:rPr lang="en-US" dirty="0" smtClean="0"/>
              <a:t>Run</a:t>
            </a:r>
            <a:r>
              <a:rPr lang="en-US" dirty="0"/>
              <a:t> </a:t>
            </a:r>
            <a:r>
              <a:rPr lang="en-US" dirty="0" smtClean="0">
                <a:latin typeface="Courier"/>
                <a:cs typeface="Courier"/>
              </a:rPr>
              <a:t>./</a:t>
            </a:r>
            <a:r>
              <a:rPr lang="en-US" dirty="0" err="1" smtClean="0">
                <a:latin typeface="Courier"/>
                <a:cs typeface="Courier"/>
              </a:rPr>
              <a:t>install_software</a:t>
            </a:r>
            <a:endParaRPr lang="en-US" dirty="0" smtClean="0">
              <a:latin typeface="Courier"/>
              <a:cs typeface="Courier"/>
            </a:endParaRPr>
          </a:p>
          <a:p>
            <a:r>
              <a:rPr lang="en-US" dirty="0"/>
              <a:t>As you pass through the installation process, </a:t>
            </a:r>
            <a:r>
              <a:rPr lang="en-US" i="1" dirty="0"/>
              <a:t>please read the questions</a:t>
            </a:r>
            <a:r>
              <a:rPr lang="en-US" dirty="0"/>
              <a:t>, e.g.</a:t>
            </a:r>
          </a:p>
          <a:p>
            <a:pPr lvl="1"/>
            <a:r>
              <a:rPr lang="en-US" sz="1700" dirty="0">
                <a:latin typeface="Courier"/>
                <a:cs typeface="Courier"/>
              </a:rPr>
              <a:t>Searching directories set in libraries/</a:t>
            </a:r>
            <a:r>
              <a:rPr lang="en-US" sz="1700" dirty="0" err="1">
                <a:latin typeface="Courier"/>
                <a:cs typeface="Courier"/>
              </a:rPr>
              <a:t>Makefile.config</a:t>
            </a:r>
            <a:r>
              <a:rPr lang="en-US" sz="1700" dirty="0">
                <a:latin typeface="Courier"/>
                <a:cs typeface="Courier"/>
              </a:rPr>
              <a:t> for X11 installation</a:t>
            </a:r>
            <a:br>
              <a:rPr lang="en-US" sz="1700" dirty="0">
                <a:latin typeface="Courier"/>
                <a:cs typeface="Courier"/>
              </a:rPr>
            </a:br>
            <a:r>
              <a:rPr lang="en-US" sz="1700" dirty="0">
                <a:latin typeface="Courier"/>
                <a:cs typeface="Courier"/>
              </a:rPr>
              <a:t>Verified these paths to X11 libs and includes</a:t>
            </a:r>
            <a:br>
              <a:rPr lang="en-US" sz="1700" dirty="0">
                <a:latin typeface="Courier"/>
                <a:cs typeface="Courier"/>
              </a:rPr>
            </a:br>
            <a:r>
              <a:rPr lang="en-US" sz="1700" dirty="0">
                <a:latin typeface="Courier"/>
                <a:cs typeface="Courier"/>
              </a:rPr>
              <a:t>X11LIBPATH:</a:t>
            </a:r>
            <a:br>
              <a:rPr lang="en-US" sz="1700" dirty="0">
                <a:latin typeface="Courier"/>
                <a:cs typeface="Courier"/>
              </a:rPr>
            </a:br>
            <a:r>
              <a:rPr lang="en-US" sz="1700" dirty="0">
                <a:latin typeface="Courier"/>
                <a:cs typeface="Courier"/>
              </a:rPr>
              <a:t>X11INCPATH:</a:t>
            </a:r>
            <a:br>
              <a:rPr lang="en-US" sz="1700" dirty="0">
                <a:latin typeface="Courier"/>
                <a:cs typeface="Courier"/>
              </a:rPr>
            </a:br>
            <a:r>
              <a:rPr lang="en-US" sz="1700" dirty="0">
                <a:latin typeface="Courier"/>
                <a:cs typeface="Courier"/>
              </a:rPr>
              <a:t>Are these paths complete and correct for your system? (y/n</a:t>
            </a:r>
            <a:r>
              <a:rPr lang="en-US" sz="1700" dirty="0" smtClean="0">
                <a:latin typeface="Courier"/>
                <a:cs typeface="Courier"/>
              </a:rPr>
              <a:t>)</a:t>
            </a:r>
            <a:endParaRPr lang="en-US" sz="1700" dirty="0" smtClean="0"/>
          </a:p>
          <a:p>
            <a:r>
              <a:rPr lang="en-US" dirty="0" smtClean="0"/>
              <a:t>If they are not correct, say “n” then </a:t>
            </a:r>
            <a:r>
              <a:rPr lang="en-US" dirty="0" err="1" smtClean="0"/>
              <a:t>install_software</a:t>
            </a:r>
            <a:r>
              <a:rPr lang="en-US" dirty="0" smtClean="0"/>
              <a:t> will search or exit and one can then edit libraries/</a:t>
            </a:r>
            <a:r>
              <a:rPr lang="en-US" dirty="0" err="1" smtClean="0"/>
              <a:t>Makefile.config</a:t>
            </a:r>
            <a:r>
              <a:rPr lang="en-US" dirty="0" smtClean="0"/>
              <a:t> appropriately</a:t>
            </a:r>
          </a:p>
        </p:txBody>
      </p:sp>
    </p:spTree>
    <p:extLst>
      <p:ext uri="{BB962C8B-B14F-4D97-AF65-F5344CB8AC3E}">
        <p14:creationId xmlns:p14="http://schemas.microsoft.com/office/powerpoint/2010/main" val="303759014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note here on permissions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 computer may read (“r”), write (“w”) and/or execute (“x”) a directory or file</a:t>
            </a:r>
          </a:p>
          <a:p>
            <a:r>
              <a:rPr lang="en-US" dirty="0" smtClean="0"/>
              <a:t>Each action may be allowed by a user (“u”), group (“g”) or others (“o”)</a:t>
            </a:r>
          </a:p>
          <a:p>
            <a:r>
              <a:rPr lang="en-US" dirty="0" smtClean="0"/>
              <a:t>A computer must follow instructions, called “permissions”, on if it allowed to do any or all of these for any</a:t>
            </a:r>
          </a:p>
          <a:p>
            <a:r>
              <a:rPr lang="en-US" dirty="0" smtClean="0"/>
              <a:t>Any file that you want to run as a program must be made “executable”</a:t>
            </a:r>
          </a:p>
          <a:p>
            <a:pPr lvl="1"/>
            <a:r>
              <a:rPr lang="en-US" dirty="0" err="1">
                <a:latin typeface="Courier"/>
                <a:cs typeface="Courier"/>
              </a:rPr>
              <a:t>chmod</a:t>
            </a:r>
            <a:r>
              <a:rPr lang="en-US" dirty="0">
                <a:latin typeface="Courier"/>
                <a:cs typeface="Courier"/>
              </a:rPr>
              <a:t> </a:t>
            </a:r>
            <a:r>
              <a:rPr lang="en-US" dirty="0" err="1">
                <a:latin typeface="Courier"/>
                <a:cs typeface="Courier"/>
              </a:rPr>
              <a:t>a+x</a:t>
            </a:r>
            <a:r>
              <a:rPr lang="en-US" dirty="0">
                <a:latin typeface="Courier"/>
                <a:cs typeface="Courier"/>
              </a:rPr>
              <a:t> &lt;file&gt;</a:t>
            </a:r>
            <a:endParaRPr lang="en-US" dirty="0"/>
          </a:p>
          <a:p>
            <a:pPr lvl="1"/>
            <a:r>
              <a:rPr lang="en-US" dirty="0">
                <a:cs typeface="Courier"/>
              </a:rPr>
              <a:t>Change moderations (permissions) so </a:t>
            </a:r>
            <a:r>
              <a:rPr lang="en-US" dirty="0" smtClean="0">
                <a:cs typeface="Courier"/>
              </a:rPr>
              <a:t>executable (“x”) permissions are added to &lt;file&gt; for </a:t>
            </a:r>
            <a:r>
              <a:rPr lang="en-US" u="sng" dirty="0" smtClean="0">
                <a:cs typeface="Courier"/>
              </a:rPr>
              <a:t>a</a:t>
            </a:r>
            <a:r>
              <a:rPr lang="en-US" dirty="0" smtClean="0">
                <a:cs typeface="Courier"/>
              </a:rPr>
              <a:t>ll (“</a:t>
            </a:r>
            <a:r>
              <a:rPr lang="en-US" dirty="0" err="1">
                <a:cs typeface="Courier"/>
              </a:rPr>
              <a:t>ugo</a:t>
            </a:r>
            <a:r>
              <a:rPr lang="en-US" dirty="0">
                <a:cs typeface="Courier"/>
              </a:rPr>
              <a:t>”</a:t>
            </a:r>
            <a:r>
              <a:rPr lang="en-US" dirty="0" smtClean="0">
                <a:cs typeface="Courier"/>
              </a:rPr>
              <a:t>)</a:t>
            </a:r>
            <a:endParaRPr lang="en-US" dirty="0" smtClean="0"/>
          </a:p>
          <a:p>
            <a:r>
              <a:rPr lang="en-US" dirty="0" smtClean="0"/>
              <a:t>You may find you need to verify that directories and files are readable, writable and/or executable as necessary throughout your UNIX experience</a:t>
            </a:r>
          </a:p>
        </p:txBody>
      </p:sp>
    </p:spTree>
    <p:extLst>
      <p:ext uri="{BB962C8B-B14F-4D97-AF65-F5344CB8AC3E}">
        <p14:creationId xmlns:p14="http://schemas.microsoft.com/office/powerpoint/2010/main" val="356020408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Potentially necessary edits</a:t>
            </a:r>
            <a:endParaRPr lang="en-US" dirty="0"/>
          </a:p>
        </p:txBody>
      </p:sp>
      <p:sp>
        <p:nvSpPr>
          <p:cNvPr id="3" name="Content Placeholder 2"/>
          <p:cNvSpPr>
            <a:spLocks noGrp="1"/>
          </p:cNvSpPr>
          <p:nvPr>
            <p:ph idx="1"/>
          </p:nvPr>
        </p:nvSpPr>
        <p:spPr/>
        <p:txBody>
          <a:bodyPr>
            <a:normAutofit fontScale="85000" lnSpcReduction="10000"/>
          </a:bodyPr>
          <a:lstStyle/>
          <a:p>
            <a:r>
              <a:rPr lang="en-US" dirty="0"/>
              <a:t>l</a:t>
            </a:r>
            <a:r>
              <a:rPr lang="en-US" dirty="0" smtClean="0"/>
              <a:t>ibraries/</a:t>
            </a:r>
            <a:r>
              <a:rPr lang="en-US" dirty="0" err="1" smtClean="0"/>
              <a:t>Makefile.config</a:t>
            </a:r>
            <a:r>
              <a:rPr lang="en-US" dirty="0" smtClean="0"/>
              <a:t> is the main control file for the installation process</a:t>
            </a:r>
          </a:p>
          <a:p>
            <a:r>
              <a:rPr lang="en-US" dirty="0" smtClean="0"/>
              <a:t>Check:</a:t>
            </a:r>
          </a:p>
          <a:p>
            <a:pPr lvl="1"/>
            <a:r>
              <a:rPr lang="en-US" dirty="0" smtClean="0"/>
              <a:t>X11LIBPATH (path to libX11)</a:t>
            </a:r>
            <a:endParaRPr lang="en-US" dirty="0"/>
          </a:p>
          <a:p>
            <a:pPr lvl="1"/>
            <a:r>
              <a:rPr lang="en-US" dirty="0" smtClean="0"/>
              <a:t>X11INCPATH (path to </a:t>
            </a:r>
            <a:r>
              <a:rPr lang="en-US" dirty="0" err="1" smtClean="0"/>
              <a:t>Xlib.h</a:t>
            </a:r>
            <a:r>
              <a:rPr lang="en-US" dirty="0" smtClean="0"/>
              <a:t>)</a:t>
            </a:r>
          </a:p>
          <a:p>
            <a:pPr lvl="1"/>
            <a:r>
              <a:rPr lang="en-US" dirty="0" smtClean="0"/>
              <a:t>MAXSIT (max. number of sites to process simultaneously)</a:t>
            </a:r>
            <a:endParaRPr lang="en-US" dirty="0"/>
          </a:p>
          <a:p>
            <a:pPr lvl="1"/>
            <a:r>
              <a:rPr lang="en-US" dirty="0" smtClean="0"/>
              <a:t>MAXSAT (do not change)</a:t>
            </a:r>
            <a:endParaRPr lang="en-US" dirty="0"/>
          </a:p>
          <a:p>
            <a:pPr lvl="1"/>
            <a:r>
              <a:rPr lang="en-US" dirty="0" smtClean="0"/>
              <a:t>MAXATM (max. atmospheric estimates per session)</a:t>
            </a:r>
            <a:endParaRPr lang="en-US" dirty="0"/>
          </a:p>
          <a:p>
            <a:pPr lvl="1"/>
            <a:r>
              <a:rPr lang="en-US" dirty="0" smtClean="0"/>
              <a:t>MAXEPC (max. epochs per session, e.g. 24 hours at 30 s interval = 2880 measurement epochs)</a:t>
            </a:r>
          </a:p>
          <a:p>
            <a:pPr lvl="1"/>
            <a:r>
              <a:rPr lang="en-US" dirty="0" smtClean="0"/>
              <a:t>OS </a:t>
            </a:r>
            <a:r>
              <a:rPr lang="en-US" dirty="0" smtClean="0"/>
              <a:t>block (usually no need to change)</a:t>
            </a:r>
            <a:endParaRPr lang="en-US" dirty="0"/>
          </a:p>
        </p:txBody>
      </p:sp>
    </p:spTree>
    <p:extLst>
      <p:ext uri="{BB962C8B-B14F-4D97-AF65-F5344CB8AC3E}">
        <p14:creationId xmlns:p14="http://schemas.microsoft.com/office/powerpoint/2010/main" val="219357799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environment variables</a:t>
            </a:r>
            <a:endParaRPr lang="en-US" dirty="0"/>
          </a:p>
        </p:txBody>
      </p:sp>
      <p:sp>
        <p:nvSpPr>
          <p:cNvPr id="3" name="Content Placeholder 2"/>
          <p:cNvSpPr>
            <a:spLocks noGrp="1"/>
          </p:cNvSpPr>
          <p:nvPr>
            <p:ph idx="1"/>
          </p:nvPr>
        </p:nvSpPr>
        <p:spPr/>
        <p:txBody>
          <a:bodyPr>
            <a:normAutofit fontScale="77500" lnSpcReduction="20000"/>
          </a:bodyPr>
          <a:lstStyle/>
          <a:p>
            <a:r>
              <a:rPr lang="en-US" dirty="0" err="1"/>
              <a:t>s</a:t>
            </a:r>
            <a:r>
              <a:rPr lang="en-US" dirty="0" err="1" smtClean="0"/>
              <a:t>h</a:t>
            </a:r>
            <a:r>
              <a:rPr lang="en-US" dirty="0" smtClean="0"/>
              <a:t>/bash (e.g. in ~/.</a:t>
            </a:r>
            <a:r>
              <a:rPr lang="en-US" dirty="0" err="1" smtClean="0"/>
              <a:t>bashrc</a:t>
            </a:r>
            <a:r>
              <a:rPr lang="en-US" dirty="0" smtClean="0"/>
              <a:t> or ~/.profile):</a:t>
            </a:r>
          </a:p>
          <a:p>
            <a:pPr marL="457200" lvl="1" indent="0">
              <a:buNone/>
            </a:pPr>
            <a:r>
              <a:rPr lang="en-US" dirty="0" err="1" smtClean="0">
                <a:latin typeface="Courier"/>
                <a:cs typeface="Courier"/>
              </a:rPr>
              <a:t>gg</a:t>
            </a:r>
            <a:r>
              <a:rPr lang="en-US" dirty="0" smtClean="0">
                <a:latin typeface="Courier"/>
                <a:cs typeface="Courier"/>
              </a:rPr>
              <a:t>=‘/</a:t>
            </a:r>
            <a:r>
              <a:rPr lang="en-US" dirty="0" err="1" smtClean="0">
                <a:latin typeface="Courier"/>
                <a:cs typeface="Courier"/>
              </a:rPr>
              <a:t>usr</a:t>
            </a:r>
            <a:r>
              <a:rPr lang="en-US" dirty="0" smtClean="0">
                <a:latin typeface="Courier"/>
                <a:cs typeface="Courier"/>
              </a:rPr>
              <a:t>/local/</a:t>
            </a:r>
            <a:r>
              <a:rPr lang="en-US" dirty="0" err="1" smtClean="0">
                <a:latin typeface="Courier"/>
                <a:cs typeface="Courier"/>
              </a:rPr>
              <a:t>gg</a:t>
            </a:r>
            <a:r>
              <a:rPr lang="en-US" dirty="0" smtClean="0">
                <a:latin typeface="Courier"/>
                <a:cs typeface="Courier"/>
              </a:rPr>
              <a:t>/10.4’</a:t>
            </a:r>
          </a:p>
          <a:p>
            <a:pPr marL="457200" lvl="1" indent="0">
              <a:buNone/>
            </a:pPr>
            <a:r>
              <a:rPr lang="en-US" dirty="0" smtClean="0">
                <a:latin typeface="Courier"/>
                <a:cs typeface="Courier"/>
              </a:rPr>
              <a:t>PATH=“$</a:t>
            </a:r>
            <a:r>
              <a:rPr lang="en-US" dirty="0" err="1" smtClean="0">
                <a:latin typeface="Courier"/>
                <a:cs typeface="Courier"/>
              </a:rPr>
              <a:t>gg</a:t>
            </a:r>
            <a:r>
              <a:rPr lang="en-US" dirty="0" smtClean="0">
                <a:latin typeface="Courier"/>
                <a:cs typeface="Courier"/>
              </a:rPr>
              <a:t>/com:$</a:t>
            </a:r>
            <a:r>
              <a:rPr lang="en-US" dirty="0" err="1" smtClean="0">
                <a:latin typeface="Courier"/>
                <a:cs typeface="Courier"/>
              </a:rPr>
              <a:t>gg</a:t>
            </a:r>
            <a:r>
              <a:rPr lang="en-US" dirty="0" smtClean="0">
                <a:latin typeface="Courier"/>
                <a:cs typeface="Courier"/>
              </a:rPr>
              <a:t>/</a:t>
            </a:r>
            <a:r>
              <a:rPr lang="en-US" dirty="0" err="1" smtClean="0">
                <a:latin typeface="Courier"/>
                <a:cs typeface="Courier"/>
              </a:rPr>
              <a:t>gamit</a:t>
            </a:r>
            <a:r>
              <a:rPr lang="en-US" dirty="0" smtClean="0">
                <a:latin typeface="Courier"/>
                <a:cs typeface="Courier"/>
              </a:rPr>
              <a:t>/bin:$</a:t>
            </a:r>
            <a:r>
              <a:rPr lang="en-US" dirty="0" err="1" smtClean="0">
                <a:latin typeface="Courier"/>
                <a:cs typeface="Courier"/>
              </a:rPr>
              <a:t>gg</a:t>
            </a:r>
            <a:r>
              <a:rPr lang="en-US" dirty="0" smtClean="0">
                <a:latin typeface="Courier"/>
                <a:cs typeface="Courier"/>
              </a:rPr>
              <a:t>/</a:t>
            </a:r>
            <a:r>
              <a:rPr lang="en-US" dirty="0" err="1" smtClean="0">
                <a:latin typeface="Courier"/>
                <a:cs typeface="Courier"/>
              </a:rPr>
              <a:t>kf</a:t>
            </a:r>
            <a:r>
              <a:rPr lang="en-US" dirty="0" smtClean="0">
                <a:latin typeface="Courier"/>
                <a:cs typeface="Courier"/>
              </a:rPr>
              <a:t>/bin:$PATH” &amp;&amp; export PATH</a:t>
            </a:r>
          </a:p>
          <a:p>
            <a:pPr marL="457200" lvl="1" indent="0">
              <a:buNone/>
            </a:pPr>
            <a:r>
              <a:rPr lang="en-US" dirty="0">
                <a:latin typeface="Courier"/>
                <a:cs typeface="Courier"/>
              </a:rPr>
              <a:t>HELP_DIR</a:t>
            </a:r>
            <a:r>
              <a:rPr lang="en-US" dirty="0" smtClean="0">
                <a:latin typeface="Courier"/>
                <a:cs typeface="Courier"/>
              </a:rPr>
              <a:t>=“$</a:t>
            </a:r>
            <a:r>
              <a:rPr lang="en-US" dirty="0" err="1">
                <a:latin typeface="Courier"/>
                <a:cs typeface="Courier"/>
              </a:rPr>
              <a:t>gg</a:t>
            </a:r>
            <a:r>
              <a:rPr lang="en-US" dirty="0">
                <a:latin typeface="Courier"/>
                <a:cs typeface="Courier"/>
              </a:rPr>
              <a:t>/help</a:t>
            </a:r>
            <a:r>
              <a:rPr lang="en-US" dirty="0" smtClean="0">
                <a:latin typeface="Courier"/>
                <a:cs typeface="Courier"/>
              </a:rPr>
              <a:t>/” </a:t>
            </a:r>
            <a:r>
              <a:rPr lang="en-US" dirty="0">
                <a:latin typeface="Courier"/>
                <a:cs typeface="Courier"/>
              </a:rPr>
              <a:t>&amp;&amp; export HELP_DIR</a:t>
            </a:r>
          </a:p>
          <a:p>
            <a:pPr marL="457200" lvl="1" indent="0">
              <a:buNone/>
            </a:pPr>
            <a:r>
              <a:rPr lang="en-US" dirty="0">
                <a:latin typeface="Courier"/>
                <a:cs typeface="Courier"/>
              </a:rPr>
              <a:t>INSTITUTE</a:t>
            </a:r>
            <a:r>
              <a:rPr lang="en-US" dirty="0" smtClean="0">
                <a:latin typeface="Courier"/>
                <a:cs typeface="Courier"/>
              </a:rPr>
              <a:t>=‘MIT’ </a:t>
            </a:r>
            <a:r>
              <a:rPr lang="en-US" dirty="0">
                <a:latin typeface="Courier"/>
                <a:cs typeface="Courier"/>
              </a:rPr>
              <a:t>&amp;&amp; export </a:t>
            </a:r>
            <a:r>
              <a:rPr lang="en-US" dirty="0" smtClean="0">
                <a:latin typeface="Courier"/>
                <a:cs typeface="Courier"/>
              </a:rPr>
              <a:t>INSTITUTE</a:t>
            </a:r>
          </a:p>
          <a:p>
            <a:endParaRPr lang="en-US" dirty="0" smtClean="0"/>
          </a:p>
          <a:p>
            <a:r>
              <a:rPr lang="en-US" dirty="0" err="1" smtClean="0"/>
              <a:t>csh</a:t>
            </a:r>
            <a:r>
              <a:rPr lang="en-US" dirty="0" smtClean="0"/>
              <a:t>/</a:t>
            </a:r>
            <a:r>
              <a:rPr lang="en-US" dirty="0" err="1" smtClean="0"/>
              <a:t>tcsh</a:t>
            </a:r>
            <a:r>
              <a:rPr lang="en-US" dirty="0" smtClean="0"/>
              <a:t> (e.g. in ~/.</a:t>
            </a:r>
            <a:r>
              <a:rPr lang="en-US" dirty="0" err="1" smtClean="0"/>
              <a:t>cshrc</a:t>
            </a:r>
            <a:r>
              <a:rPr lang="en-US" dirty="0" smtClean="0"/>
              <a:t>):</a:t>
            </a:r>
          </a:p>
          <a:p>
            <a:pPr marL="457200" lvl="1" indent="0">
              <a:buNone/>
            </a:pPr>
            <a:r>
              <a:rPr lang="en-US" dirty="0">
                <a:latin typeface="Courier"/>
                <a:cs typeface="Courier"/>
              </a:rPr>
              <a:t>s</a:t>
            </a:r>
            <a:r>
              <a:rPr lang="en-US" dirty="0" smtClean="0">
                <a:latin typeface="Courier"/>
                <a:cs typeface="Courier"/>
              </a:rPr>
              <a:t>et </a:t>
            </a:r>
            <a:r>
              <a:rPr lang="en-US" dirty="0" err="1" smtClean="0">
                <a:latin typeface="Courier"/>
                <a:cs typeface="Courier"/>
              </a:rPr>
              <a:t>gg</a:t>
            </a:r>
            <a:r>
              <a:rPr lang="en-US" dirty="0" smtClean="0">
                <a:latin typeface="Courier"/>
                <a:cs typeface="Courier"/>
              </a:rPr>
              <a:t> = ‘</a:t>
            </a:r>
            <a:r>
              <a:rPr lang="en-US" dirty="0">
                <a:latin typeface="Courier"/>
                <a:cs typeface="Courier"/>
              </a:rPr>
              <a:t>/</a:t>
            </a:r>
            <a:r>
              <a:rPr lang="en-US" dirty="0" err="1">
                <a:latin typeface="Courier"/>
                <a:cs typeface="Courier"/>
              </a:rPr>
              <a:t>usr</a:t>
            </a:r>
            <a:r>
              <a:rPr lang="en-US" dirty="0">
                <a:latin typeface="Courier"/>
                <a:cs typeface="Courier"/>
              </a:rPr>
              <a:t>/local/</a:t>
            </a:r>
            <a:r>
              <a:rPr lang="en-US" dirty="0" err="1">
                <a:latin typeface="Courier"/>
                <a:cs typeface="Courier"/>
              </a:rPr>
              <a:t>gg</a:t>
            </a:r>
            <a:r>
              <a:rPr lang="en-US" dirty="0">
                <a:latin typeface="Courier"/>
                <a:cs typeface="Courier"/>
              </a:rPr>
              <a:t>/10.4</a:t>
            </a:r>
            <a:r>
              <a:rPr lang="en-US" dirty="0" smtClean="0">
                <a:latin typeface="Courier"/>
                <a:cs typeface="Courier"/>
              </a:rPr>
              <a:t>’</a:t>
            </a:r>
          </a:p>
          <a:p>
            <a:pPr marL="457200" lvl="1" indent="0">
              <a:buNone/>
            </a:pPr>
            <a:r>
              <a:rPr lang="en-US" dirty="0" err="1">
                <a:latin typeface="Courier"/>
                <a:cs typeface="Courier"/>
              </a:rPr>
              <a:t>s</a:t>
            </a:r>
            <a:r>
              <a:rPr lang="en-US" dirty="0" err="1" smtClean="0">
                <a:latin typeface="Courier"/>
                <a:cs typeface="Courier"/>
              </a:rPr>
              <a:t>etenv</a:t>
            </a:r>
            <a:r>
              <a:rPr lang="en-US" dirty="0" smtClean="0">
                <a:latin typeface="Courier"/>
                <a:cs typeface="Courier"/>
              </a:rPr>
              <a:t> PATH “$</a:t>
            </a:r>
            <a:r>
              <a:rPr lang="en-US" dirty="0" err="1">
                <a:latin typeface="Courier"/>
                <a:cs typeface="Courier"/>
              </a:rPr>
              <a:t>gg</a:t>
            </a:r>
            <a:r>
              <a:rPr lang="en-US" dirty="0">
                <a:latin typeface="Courier"/>
                <a:cs typeface="Courier"/>
              </a:rPr>
              <a:t>/com:$</a:t>
            </a:r>
            <a:r>
              <a:rPr lang="en-US" dirty="0" err="1">
                <a:latin typeface="Courier"/>
                <a:cs typeface="Courier"/>
              </a:rPr>
              <a:t>gg</a:t>
            </a:r>
            <a:r>
              <a:rPr lang="en-US" dirty="0">
                <a:latin typeface="Courier"/>
                <a:cs typeface="Courier"/>
              </a:rPr>
              <a:t>/</a:t>
            </a:r>
            <a:r>
              <a:rPr lang="en-US" dirty="0" err="1">
                <a:latin typeface="Courier"/>
                <a:cs typeface="Courier"/>
              </a:rPr>
              <a:t>gamit</a:t>
            </a:r>
            <a:r>
              <a:rPr lang="en-US" dirty="0">
                <a:latin typeface="Courier"/>
                <a:cs typeface="Courier"/>
              </a:rPr>
              <a:t>/bin:$</a:t>
            </a:r>
            <a:r>
              <a:rPr lang="en-US" dirty="0" err="1">
                <a:latin typeface="Courier"/>
                <a:cs typeface="Courier"/>
              </a:rPr>
              <a:t>gg</a:t>
            </a:r>
            <a:r>
              <a:rPr lang="en-US" dirty="0">
                <a:latin typeface="Courier"/>
                <a:cs typeface="Courier"/>
              </a:rPr>
              <a:t>/</a:t>
            </a:r>
            <a:r>
              <a:rPr lang="en-US" dirty="0" err="1">
                <a:latin typeface="Courier"/>
                <a:cs typeface="Courier"/>
              </a:rPr>
              <a:t>kf</a:t>
            </a:r>
            <a:r>
              <a:rPr lang="en-US" dirty="0">
                <a:latin typeface="Courier"/>
                <a:cs typeface="Courier"/>
              </a:rPr>
              <a:t>/</a:t>
            </a:r>
            <a:r>
              <a:rPr lang="en-US" dirty="0" smtClean="0">
                <a:latin typeface="Courier"/>
                <a:cs typeface="Courier"/>
              </a:rPr>
              <a:t>bin:$PATH”</a:t>
            </a:r>
          </a:p>
          <a:p>
            <a:pPr marL="457200" lvl="1" indent="0">
              <a:buNone/>
            </a:pPr>
            <a:r>
              <a:rPr lang="en-US" dirty="0" err="1" smtClean="0">
                <a:latin typeface="Courier"/>
                <a:cs typeface="Courier"/>
              </a:rPr>
              <a:t>setenv</a:t>
            </a:r>
            <a:r>
              <a:rPr lang="en-US" dirty="0" smtClean="0">
                <a:latin typeface="Courier"/>
                <a:cs typeface="Courier"/>
              </a:rPr>
              <a:t> HELP_DIR “$</a:t>
            </a:r>
            <a:r>
              <a:rPr lang="en-US" dirty="0" err="1">
                <a:latin typeface="Courier"/>
                <a:cs typeface="Courier"/>
              </a:rPr>
              <a:t>gg</a:t>
            </a:r>
            <a:r>
              <a:rPr lang="en-US" dirty="0">
                <a:latin typeface="Courier"/>
                <a:cs typeface="Courier"/>
              </a:rPr>
              <a:t>/help</a:t>
            </a:r>
            <a:r>
              <a:rPr lang="en-US" dirty="0" smtClean="0">
                <a:latin typeface="Courier"/>
                <a:cs typeface="Courier"/>
              </a:rPr>
              <a:t>/”</a:t>
            </a:r>
          </a:p>
          <a:p>
            <a:pPr marL="457200" lvl="1" indent="0">
              <a:buNone/>
            </a:pPr>
            <a:r>
              <a:rPr lang="en-US" dirty="0" err="1" smtClean="0">
                <a:latin typeface="Courier"/>
                <a:cs typeface="Courier"/>
              </a:rPr>
              <a:t>setenv</a:t>
            </a:r>
            <a:r>
              <a:rPr lang="en-US" dirty="0" smtClean="0">
                <a:latin typeface="Courier"/>
                <a:cs typeface="Courier"/>
              </a:rPr>
              <a:t> INSTITUTE ‘MIT’</a:t>
            </a:r>
            <a:endParaRPr lang="en-US" dirty="0">
              <a:latin typeface="Courier"/>
              <a:cs typeface="Courier"/>
            </a:endParaRPr>
          </a:p>
        </p:txBody>
      </p:sp>
    </p:spTree>
    <p:extLst>
      <p:ext uri="{BB962C8B-B14F-4D97-AF65-F5344CB8AC3E}">
        <p14:creationId xmlns:p14="http://schemas.microsoft.com/office/powerpoint/2010/main" val="243925041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software</a:t>
            </a:r>
            <a:endParaRPr lang="en-US" dirty="0"/>
          </a:p>
        </p:txBody>
      </p:sp>
      <p:sp>
        <p:nvSpPr>
          <p:cNvPr id="3" name="Content Placeholder 2"/>
          <p:cNvSpPr>
            <a:spLocks noGrp="1"/>
          </p:cNvSpPr>
          <p:nvPr>
            <p:ph idx="1"/>
          </p:nvPr>
        </p:nvSpPr>
        <p:spPr/>
        <p:txBody>
          <a:bodyPr>
            <a:normAutofit lnSpcReduction="10000"/>
          </a:bodyPr>
          <a:lstStyle/>
          <a:p>
            <a:r>
              <a:rPr lang="en-US" dirty="0" smtClean="0"/>
              <a:t>Generic Mapping Tools (</a:t>
            </a:r>
            <a:r>
              <a:rPr lang="en-US" dirty="0"/>
              <a:t>GMT)</a:t>
            </a:r>
            <a:br>
              <a:rPr lang="en-US" dirty="0"/>
            </a:br>
            <a:r>
              <a:rPr lang="en-US" dirty="0"/>
              <a:t>(</a:t>
            </a:r>
            <a:r>
              <a:rPr lang="en-US" dirty="0">
                <a:hlinkClick r:id="rId2"/>
              </a:rPr>
              <a:t>http://</a:t>
            </a:r>
            <a:r>
              <a:rPr lang="en-US" dirty="0" err="1">
                <a:hlinkClick r:id="rId2"/>
              </a:rPr>
              <a:t>gmt.soest.hawaii.edu</a:t>
            </a:r>
            <a:r>
              <a:rPr lang="en-US" dirty="0" smtClean="0">
                <a:hlinkClick r:id="rId2"/>
              </a:rPr>
              <a:t>/</a:t>
            </a:r>
            <a:r>
              <a:rPr lang="en-US" dirty="0" smtClean="0"/>
              <a:t>)</a:t>
            </a:r>
          </a:p>
          <a:p>
            <a:pPr lvl="1"/>
            <a:r>
              <a:rPr lang="en-US" dirty="0" smtClean="0"/>
              <a:t>Required for plotting scripts to work</a:t>
            </a:r>
          </a:p>
          <a:p>
            <a:pPr lvl="1"/>
            <a:r>
              <a:rPr lang="en-US" dirty="0" smtClean="0"/>
              <a:t>Download and run </a:t>
            </a:r>
            <a:r>
              <a:rPr lang="en-US" dirty="0" err="1" smtClean="0"/>
              <a:t>install_gmt.sh</a:t>
            </a:r>
            <a:r>
              <a:rPr lang="en-US" dirty="0" smtClean="0"/>
              <a:t> </a:t>
            </a:r>
            <a:r>
              <a:rPr lang="en-US" dirty="0" smtClean="0"/>
              <a:t>and follow prompts</a:t>
            </a:r>
            <a:endParaRPr lang="en-US" dirty="0"/>
          </a:p>
          <a:p>
            <a:r>
              <a:rPr lang="en-US" dirty="0" smtClean="0"/>
              <a:t>Tom’s </a:t>
            </a:r>
            <a:r>
              <a:rPr lang="en-US" dirty="0" err="1" smtClean="0"/>
              <a:t>GGMatlab</a:t>
            </a:r>
            <a:r>
              <a:rPr lang="en-US" dirty="0"/>
              <a:t> tools </a:t>
            </a:r>
            <a:br>
              <a:rPr lang="en-US" dirty="0"/>
            </a:br>
            <a:r>
              <a:rPr lang="en-US" dirty="0" smtClean="0"/>
              <a:t>(</a:t>
            </a:r>
            <a:r>
              <a:rPr lang="en-US" dirty="0">
                <a:hlinkClick r:id="rId3"/>
              </a:rPr>
              <a:t>http://www-gpsg.mit.edu/~tah/GGMatlab</a:t>
            </a:r>
            <a:r>
              <a:rPr lang="en-US" dirty="0" smtClean="0">
                <a:hlinkClick r:id="rId3"/>
              </a:rPr>
              <a:t>/</a:t>
            </a:r>
            <a:r>
              <a:rPr lang="en-US" dirty="0" smtClean="0"/>
              <a:t>)</a:t>
            </a:r>
          </a:p>
          <a:p>
            <a:pPr lvl="1"/>
            <a:r>
              <a:rPr lang="en-US" dirty="0" err="1" smtClean="0"/>
              <a:t>tsview</a:t>
            </a:r>
            <a:endParaRPr lang="en-US" dirty="0" smtClean="0"/>
          </a:p>
          <a:p>
            <a:pPr lvl="1"/>
            <a:r>
              <a:rPr lang="en-US" dirty="0" err="1" smtClean="0"/>
              <a:t>velview</a:t>
            </a:r>
            <a:endParaRPr lang="en-US" dirty="0"/>
          </a:p>
          <a:p>
            <a:endParaRPr lang="en-US" dirty="0" smtClean="0"/>
          </a:p>
        </p:txBody>
      </p:sp>
    </p:spTree>
    <p:extLst>
      <p:ext uri="{BB962C8B-B14F-4D97-AF65-F5344CB8AC3E}">
        <p14:creationId xmlns:p14="http://schemas.microsoft.com/office/powerpoint/2010/main" val="119778400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GMT</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smtClean="0"/>
              <a:t>Install </a:t>
            </a:r>
            <a:r>
              <a:rPr lang="en-US" dirty="0" err="1" smtClean="0"/>
              <a:t>netCDF</a:t>
            </a:r>
            <a:r>
              <a:rPr lang="en-US" dirty="0"/>
              <a:t> (</a:t>
            </a:r>
            <a:r>
              <a:rPr lang="en-US" dirty="0">
                <a:hlinkClick r:id="rId2"/>
              </a:rPr>
              <a:t>http://</a:t>
            </a:r>
            <a:r>
              <a:rPr lang="en-US" dirty="0" err="1">
                <a:hlinkClick r:id="rId2"/>
              </a:rPr>
              <a:t>www.unidata.ucar.edu</a:t>
            </a:r>
            <a:r>
              <a:rPr lang="en-US" dirty="0">
                <a:hlinkClick r:id="rId2"/>
              </a:rPr>
              <a:t>/downloads/</a:t>
            </a:r>
            <a:r>
              <a:rPr lang="en-US" dirty="0" err="1">
                <a:hlinkClick r:id="rId2"/>
              </a:rPr>
              <a:t>netcdf</a:t>
            </a:r>
            <a:r>
              <a:rPr lang="en-US" dirty="0">
                <a:hlinkClick r:id="rId2"/>
              </a:rPr>
              <a:t>/current</a:t>
            </a:r>
            <a:r>
              <a:rPr lang="en-US" dirty="0"/>
              <a:t>) </a:t>
            </a:r>
            <a:r>
              <a:rPr lang="en-US" dirty="0" smtClean="0"/>
              <a:t>first:</a:t>
            </a:r>
          </a:p>
          <a:p>
            <a:r>
              <a:rPr lang="en-US" dirty="0" smtClean="0"/>
              <a:t>If unable to install via, e.g. Ubuntu Software Manager then…</a:t>
            </a:r>
          </a:p>
          <a:p>
            <a:r>
              <a:rPr lang="en-US" dirty="0" smtClean="0"/>
              <a:t>Download latest </a:t>
            </a:r>
            <a:r>
              <a:rPr lang="en-US" dirty="0"/>
              <a:t>s</a:t>
            </a:r>
            <a:r>
              <a:rPr lang="en-US" dirty="0" smtClean="0"/>
              <a:t>ource code to suitable directory (e.g. ~/</a:t>
            </a:r>
            <a:r>
              <a:rPr lang="en-US" dirty="0" err="1" smtClean="0"/>
              <a:t>src</a:t>
            </a:r>
            <a:r>
              <a:rPr lang="en-US" dirty="0" smtClean="0"/>
              <a:t>)</a:t>
            </a:r>
          </a:p>
          <a:p>
            <a:pPr lvl="1"/>
            <a:r>
              <a:rPr lang="en-US" dirty="0" err="1" smtClean="0">
                <a:latin typeface="Courier"/>
                <a:cs typeface="Courier"/>
              </a:rPr>
              <a:t>wget</a:t>
            </a:r>
            <a:r>
              <a:rPr lang="en-US" dirty="0">
                <a:latin typeface="Courier"/>
                <a:cs typeface="Courier"/>
              </a:rPr>
              <a:t> http://</a:t>
            </a:r>
            <a:r>
              <a:rPr lang="en-US" dirty="0" err="1">
                <a:latin typeface="Courier"/>
                <a:cs typeface="Courier"/>
              </a:rPr>
              <a:t>www.unidata.ucar.edu</a:t>
            </a:r>
            <a:r>
              <a:rPr lang="en-US" dirty="0">
                <a:latin typeface="Courier"/>
                <a:cs typeface="Courier"/>
              </a:rPr>
              <a:t>/downloads/</a:t>
            </a:r>
            <a:r>
              <a:rPr lang="en-US" dirty="0" err="1">
                <a:latin typeface="Courier"/>
                <a:cs typeface="Courier"/>
              </a:rPr>
              <a:t>netcdf</a:t>
            </a:r>
            <a:r>
              <a:rPr lang="en-US" dirty="0">
                <a:latin typeface="Courier"/>
                <a:cs typeface="Courier"/>
              </a:rPr>
              <a:t>/ftp/netcdf-4.3.0.tar.gz</a:t>
            </a:r>
            <a:endParaRPr lang="en-US" dirty="0" smtClean="0">
              <a:latin typeface="Courier"/>
              <a:cs typeface="Courier"/>
            </a:endParaRPr>
          </a:p>
          <a:p>
            <a:r>
              <a:rPr lang="en-US" dirty="0" smtClean="0"/>
              <a:t>Expand tar-file</a:t>
            </a:r>
          </a:p>
          <a:p>
            <a:pPr lvl="1"/>
            <a:r>
              <a:rPr lang="en-US" dirty="0">
                <a:latin typeface="Courier"/>
                <a:cs typeface="Courier"/>
              </a:rPr>
              <a:t>t</a:t>
            </a:r>
            <a:r>
              <a:rPr lang="en-US" dirty="0" smtClean="0">
                <a:latin typeface="Courier"/>
                <a:cs typeface="Courier"/>
              </a:rPr>
              <a:t>ar </a:t>
            </a:r>
            <a:r>
              <a:rPr lang="en-US" dirty="0" err="1" smtClean="0">
                <a:latin typeface="Courier"/>
                <a:cs typeface="Courier"/>
              </a:rPr>
              <a:t>xvfz</a:t>
            </a:r>
            <a:r>
              <a:rPr lang="en-US" dirty="0" smtClean="0">
                <a:latin typeface="Courier"/>
                <a:cs typeface="Courier"/>
              </a:rPr>
              <a:t> </a:t>
            </a:r>
            <a:r>
              <a:rPr lang="en-US" dirty="0">
                <a:latin typeface="Courier"/>
                <a:cs typeface="Courier"/>
              </a:rPr>
              <a:t>netcdf-4.3.0.tar.gz</a:t>
            </a:r>
          </a:p>
          <a:p>
            <a:r>
              <a:rPr lang="en-US" dirty="0" smtClean="0"/>
              <a:t>Change directory and configure </a:t>
            </a:r>
            <a:r>
              <a:rPr lang="en-US" i="1" dirty="0" smtClean="0"/>
              <a:t>without</a:t>
            </a:r>
            <a:r>
              <a:rPr lang="en-US" dirty="0" smtClean="0"/>
              <a:t> netcdf-4 support (unless you have required HDF5 and </a:t>
            </a:r>
            <a:r>
              <a:rPr lang="en-US" dirty="0" err="1" smtClean="0"/>
              <a:t>zlib</a:t>
            </a:r>
            <a:r>
              <a:rPr lang="en-US" dirty="0" smtClean="0"/>
              <a:t> installed) and install in /</a:t>
            </a:r>
            <a:r>
              <a:rPr lang="en-US" dirty="0" err="1" smtClean="0"/>
              <a:t>usr</a:t>
            </a:r>
            <a:r>
              <a:rPr lang="en-US" dirty="0" smtClean="0"/>
              <a:t>/local</a:t>
            </a:r>
          </a:p>
          <a:p>
            <a:pPr lvl="1"/>
            <a:r>
              <a:rPr lang="en-US" dirty="0">
                <a:latin typeface="Courier"/>
                <a:cs typeface="Courier"/>
              </a:rPr>
              <a:t>c</a:t>
            </a:r>
            <a:r>
              <a:rPr lang="en-US" dirty="0" smtClean="0">
                <a:latin typeface="Courier"/>
                <a:cs typeface="Courier"/>
              </a:rPr>
              <a:t>d </a:t>
            </a:r>
            <a:r>
              <a:rPr lang="en-US" dirty="0">
                <a:latin typeface="Courier"/>
                <a:cs typeface="Courier"/>
              </a:rPr>
              <a:t>netcdf-</a:t>
            </a:r>
            <a:r>
              <a:rPr lang="en-US" dirty="0" smtClean="0">
                <a:latin typeface="Courier"/>
                <a:cs typeface="Courier"/>
              </a:rPr>
              <a:t>4.3.0</a:t>
            </a:r>
          </a:p>
          <a:p>
            <a:pPr lvl="1"/>
            <a:r>
              <a:rPr lang="en-US" dirty="0" smtClean="0">
                <a:latin typeface="Courier"/>
                <a:cs typeface="Courier"/>
              </a:rPr>
              <a:t>./configure --disable-netcdf-4</a:t>
            </a:r>
            <a:endParaRPr lang="en-US" dirty="0">
              <a:latin typeface="Courier"/>
              <a:cs typeface="Courier"/>
            </a:endParaRPr>
          </a:p>
          <a:p>
            <a:r>
              <a:rPr lang="en-US" dirty="0" smtClean="0"/>
              <a:t>Run the usual make sequence to install in /</a:t>
            </a:r>
            <a:r>
              <a:rPr lang="en-US" dirty="0" err="1" smtClean="0"/>
              <a:t>usr</a:t>
            </a:r>
            <a:r>
              <a:rPr lang="en-US" dirty="0" smtClean="0"/>
              <a:t>/local (</a:t>
            </a:r>
            <a:r>
              <a:rPr lang="en-US" dirty="0" err="1" smtClean="0"/>
              <a:t>configure’s</a:t>
            </a:r>
            <a:r>
              <a:rPr lang="en-US" dirty="0" smtClean="0"/>
              <a:t> default)</a:t>
            </a:r>
          </a:p>
          <a:p>
            <a:pPr lvl="1"/>
            <a:r>
              <a:rPr lang="en-US" dirty="0">
                <a:latin typeface="Courier"/>
                <a:cs typeface="Courier"/>
              </a:rPr>
              <a:t>m</a:t>
            </a:r>
            <a:r>
              <a:rPr lang="en-US" dirty="0" smtClean="0">
                <a:latin typeface="Courier"/>
                <a:cs typeface="Courier"/>
              </a:rPr>
              <a:t>ake</a:t>
            </a:r>
          </a:p>
          <a:p>
            <a:pPr lvl="1"/>
            <a:r>
              <a:rPr lang="en-US" dirty="0">
                <a:latin typeface="Courier"/>
                <a:cs typeface="Courier"/>
              </a:rPr>
              <a:t>m</a:t>
            </a:r>
            <a:r>
              <a:rPr lang="en-US" dirty="0" smtClean="0">
                <a:latin typeface="Courier"/>
                <a:cs typeface="Courier"/>
              </a:rPr>
              <a:t>ake check</a:t>
            </a:r>
          </a:p>
          <a:p>
            <a:pPr lvl="1"/>
            <a:r>
              <a:rPr lang="en-US" dirty="0" err="1">
                <a:latin typeface="Courier"/>
                <a:cs typeface="Courier"/>
              </a:rPr>
              <a:t>s</a:t>
            </a:r>
            <a:r>
              <a:rPr lang="en-US" dirty="0" err="1" smtClean="0">
                <a:latin typeface="Courier"/>
                <a:cs typeface="Courier"/>
              </a:rPr>
              <a:t>udo</a:t>
            </a:r>
            <a:r>
              <a:rPr lang="en-US" dirty="0" smtClean="0">
                <a:latin typeface="Courier"/>
                <a:cs typeface="Courier"/>
              </a:rPr>
              <a:t> make install</a:t>
            </a:r>
            <a:endParaRPr lang="en-US" dirty="0">
              <a:latin typeface="Courier"/>
              <a:cs typeface="Courier"/>
            </a:endParaRPr>
          </a:p>
          <a:p>
            <a:endParaRPr lang="en-US" dirty="0"/>
          </a:p>
        </p:txBody>
      </p:sp>
    </p:spTree>
    <p:extLst>
      <p:ext uri="{BB962C8B-B14F-4D97-AF65-F5344CB8AC3E}">
        <p14:creationId xmlns:p14="http://schemas.microsoft.com/office/powerpoint/2010/main" val="261401398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GMT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Download and execute </a:t>
            </a:r>
            <a:r>
              <a:rPr lang="en-US" dirty="0" err="1" smtClean="0"/>
              <a:t>install_gmt.sh</a:t>
            </a:r>
            <a:r>
              <a:rPr lang="en-US" dirty="0"/>
              <a:t/>
            </a:r>
            <a:br>
              <a:rPr lang="en-US" dirty="0"/>
            </a:br>
            <a:r>
              <a:rPr lang="en-US" dirty="0" smtClean="0"/>
              <a:t>(</a:t>
            </a:r>
            <a:r>
              <a:rPr lang="en-US" dirty="0">
                <a:hlinkClick r:id="rId2"/>
              </a:rPr>
              <a:t>http://gmt.soest.hawaii.edu/gmt/</a:t>
            </a:r>
            <a:r>
              <a:rPr lang="en-US" dirty="0" smtClean="0">
                <a:hlinkClick r:id="rId2"/>
              </a:rPr>
              <a:t>install_gmt.sh</a:t>
            </a:r>
            <a:r>
              <a:rPr lang="en-US" dirty="0" smtClean="0"/>
              <a:t>)</a:t>
            </a:r>
          </a:p>
          <a:p>
            <a:r>
              <a:rPr lang="en-US" dirty="0" smtClean="0"/>
              <a:t>Answer the questions appropriately (most defaults settings are adequate) </a:t>
            </a:r>
          </a:p>
          <a:p>
            <a:r>
              <a:rPr lang="en-US" dirty="0" smtClean="0"/>
              <a:t>Default configuration installs </a:t>
            </a:r>
            <a:r>
              <a:rPr lang="en-US" dirty="0" err="1" smtClean="0"/>
              <a:t>netCDF</a:t>
            </a:r>
            <a:r>
              <a:rPr lang="en-US" dirty="0" smtClean="0"/>
              <a:t> in /</a:t>
            </a:r>
            <a:r>
              <a:rPr lang="en-US" dirty="0" err="1" smtClean="0"/>
              <a:t>usr</a:t>
            </a:r>
            <a:r>
              <a:rPr lang="en-US" dirty="0" smtClean="0"/>
              <a:t>/local/lib, /</a:t>
            </a:r>
            <a:r>
              <a:rPr lang="en-US" dirty="0" err="1" smtClean="0"/>
              <a:t>usr</a:t>
            </a:r>
            <a:r>
              <a:rPr lang="en-US" dirty="0" smtClean="0"/>
              <a:t>/local/include, etc. (previous slide)</a:t>
            </a:r>
          </a:p>
          <a:p>
            <a:r>
              <a:rPr lang="en-US" dirty="0" smtClean="0"/>
              <a:t>Suggested installation directory for GMT is /</a:t>
            </a:r>
            <a:r>
              <a:rPr lang="en-US" dirty="0" err="1" smtClean="0"/>
              <a:t>usr</a:t>
            </a:r>
            <a:r>
              <a:rPr lang="en-US" dirty="0" smtClean="0"/>
              <a:t>/local/GMTX.Y.Z (where X.Y.Z is currently 4.5.9)</a:t>
            </a:r>
          </a:p>
          <a:p>
            <a:r>
              <a:rPr lang="en-US" dirty="0" smtClean="0"/>
              <a:t>Be sure to follow the instructions regarding setting </a:t>
            </a:r>
            <a:r>
              <a:rPr lang="en-US" i="1" dirty="0" smtClean="0"/>
              <a:t>environment variables</a:t>
            </a:r>
            <a:r>
              <a:rPr lang="en-US" dirty="0" smtClean="0"/>
              <a:t> (PATH, MANPATH)</a:t>
            </a:r>
            <a:endParaRPr lang="en-US" i="1" dirty="0"/>
          </a:p>
        </p:txBody>
      </p:sp>
    </p:spTree>
    <p:extLst>
      <p:ext uri="{BB962C8B-B14F-4D97-AF65-F5344CB8AC3E}">
        <p14:creationId xmlns:p14="http://schemas.microsoft.com/office/powerpoint/2010/main" val="107223671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000" dirty="0" smtClean="0"/>
              <a:t>Processing directories</a:t>
            </a:r>
            <a:endParaRPr lang="en-US" sz="4000"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348018475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Sources of prerequisite information</a:t>
            </a:r>
            <a:endParaRPr lang="en-US" dirty="0"/>
          </a:p>
        </p:txBody>
      </p:sp>
      <p:sp>
        <p:nvSpPr>
          <p:cNvPr id="3" name="Content Placeholder 2"/>
          <p:cNvSpPr>
            <a:spLocks noGrp="1"/>
          </p:cNvSpPr>
          <p:nvPr>
            <p:ph idx="1"/>
          </p:nvPr>
        </p:nvSpPr>
        <p:spPr/>
        <p:txBody>
          <a:bodyPr/>
          <a:lstStyle/>
          <a:p>
            <a:r>
              <a:rPr lang="en-US" dirty="0">
                <a:hlinkClick r:id="rId2"/>
              </a:rPr>
              <a:t>http://web.mit.edu/mfloyd/www/computing/gg/pre</a:t>
            </a:r>
            <a:r>
              <a:rPr lang="en-US" dirty="0" smtClean="0">
                <a:hlinkClick r:id="rId2"/>
              </a:rPr>
              <a:t>/</a:t>
            </a:r>
            <a:endParaRPr lang="en-US" dirty="0" smtClean="0"/>
          </a:p>
          <a:p>
            <a:r>
              <a:rPr lang="en-US" dirty="0" smtClean="0">
                <a:hlinkClick r:id="rId3" action="ppaction://hlinkfile"/>
              </a:rPr>
              <a:t>ftp</a:t>
            </a:r>
            <a:r>
              <a:rPr lang="en-US" dirty="0">
                <a:hlinkClick r:id="rId3" action="ppaction://hlinkfile"/>
              </a:rPr>
              <a:t>://guest@chandler.mit.edu/updates/documentation/</a:t>
            </a:r>
            <a:r>
              <a:rPr lang="en-US" dirty="0" smtClean="0">
                <a:hlinkClick r:id="rId3" action="ppaction://hlinkfile"/>
              </a:rPr>
              <a:t>GAMIT_prerequisites.pdf</a:t>
            </a:r>
            <a:endParaRPr lang="en-US" dirty="0" smtClean="0"/>
          </a:p>
          <a:p>
            <a:r>
              <a:rPr lang="en-US" dirty="0">
                <a:hlinkClick r:id="rId4"/>
              </a:rPr>
              <a:t>http://</a:t>
            </a:r>
            <a:r>
              <a:rPr lang="en-US" dirty="0" err="1">
                <a:hlinkClick r:id="rId4"/>
              </a:rPr>
              <a:t>web.mit.edu</a:t>
            </a:r>
            <a:r>
              <a:rPr lang="en-US" dirty="0">
                <a:hlinkClick r:id="rId4"/>
              </a:rPr>
              <a:t>/</a:t>
            </a:r>
            <a:r>
              <a:rPr lang="en-US" dirty="0" err="1">
                <a:hlinkClick r:id="rId4"/>
              </a:rPr>
              <a:t>mfloyd</a:t>
            </a:r>
            <a:r>
              <a:rPr lang="en-US" dirty="0">
                <a:hlinkClick r:id="rId4"/>
              </a:rPr>
              <a:t>/www/computing/mac/</a:t>
            </a:r>
            <a:r>
              <a:rPr lang="en-US" dirty="0" err="1">
                <a:hlinkClick r:id="rId4"/>
              </a:rPr>
              <a:t>gfortran</a:t>
            </a:r>
            <a:r>
              <a:rPr lang="en-US" dirty="0">
                <a:hlinkClick r:id="rId4"/>
              </a:rPr>
              <a:t>/</a:t>
            </a:r>
            <a:endParaRPr lang="en-US" dirty="0"/>
          </a:p>
          <a:p>
            <a:r>
              <a:rPr lang="en-US" dirty="0">
                <a:hlinkClick r:id="rId5"/>
              </a:rPr>
              <a:t>http://</a:t>
            </a:r>
            <a:r>
              <a:rPr lang="en-US" dirty="0" err="1">
                <a:hlinkClick r:id="rId5"/>
              </a:rPr>
              <a:t>web.mit.edu</a:t>
            </a:r>
            <a:r>
              <a:rPr lang="en-US" dirty="0">
                <a:hlinkClick r:id="rId5"/>
              </a:rPr>
              <a:t>/</a:t>
            </a:r>
            <a:r>
              <a:rPr lang="en-US" dirty="0" err="1">
                <a:hlinkClick r:id="rId5"/>
              </a:rPr>
              <a:t>mfloyd</a:t>
            </a:r>
            <a:r>
              <a:rPr lang="en-US" dirty="0">
                <a:hlinkClick r:id="rId5"/>
              </a:rPr>
              <a:t>/www/computing/mac/</a:t>
            </a:r>
            <a:r>
              <a:rPr lang="en-US" dirty="0" err="1">
                <a:hlinkClick r:id="rId5"/>
              </a:rPr>
              <a:t>gv</a:t>
            </a:r>
            <a:r>
              <a:rPr lang="en-US" dirty="0" smtClean="0">
                <a:hlinkClick r:id="rId5"/>
              </a:rPr>
              <a:t>/</a:t>
            </a:r>
            <a:endParaRPr lang="en-US" dirty="0"/>
          </a:p>
        </p:txBody>
      </p:sp>
    </p:spTree>
    <p:extLst>
      <p:ext uri="{BB962C8B-B14F-4D97-AF65-F5344CB8AC3E}">
        <p14:creationId xmlns:p14="http://schemas.microsoft.com/office/powerpoint/2010/main" val="4202783475"/>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Processing directory</a:t>
            </a:r>
            <a:endParaRPr lang="en-US" dirty="0"/>
          </a:p>
        </p:txBody>
      </p:sp>
      <p:sp>
        <p:nvSpPr>
          <p:cNvPr id="3" name="Content Placeholder 2"/>
          <p:cNvSpPr>
            <a:spLocks noGrp="1"/>
          </p:cNvSpPr>
          <p:nvPr>
            <p:ph idx="1"/>
          </p:nvPr>
        </p:nvSpPr>
        <p:spPr/>
        <p:txBody>
          <a:bodyPr/>
          <a:lstStyle/>
          <a:p>
            <a:r>
              <a:rPr lang="en-US" dirty="0" smtClean="0"/>
              <a:t>The </a:t>
            </a:r>
            <a:r>
              <a:rPr lang="en-US" i="1" dirty="0" smtClean="0"/>
              <a:t>processing</a:t>
            </a:r>
            <a:r>
              <a:rPr lang="en-US" dirty="0" smtClean="0"/>
              <a:t> directory will not have the same structure as the </a:t>
            </a:r>
            <a:r>
              <a:rPr lang="en-US" i="1" dirty="0" smtClean="0"/>
              <a:t>master installation</a:t>
            </a:r>
            <a:r>
              <a:rPr lang="en-US" dirty="0" smtClean="0"/>
              <a:t> directory</a:t>
            </a:r>
          </a:p>
          <a:p>
            <a:r>
              <a:rPr lang="en-US" dirty="0" smtClean="0"/>
              <a:t>Choose a different location, do not process in your master installation directory</a:t>
            </a:r>
          </a:p>
          <a:p>
            <a:r>
              <a:rPr lang="en-US" dirty="0" smtClean="0"/>
              <a:t>We will, however, be copying or linking to the master installation tables (soft link or “shortcut” ~/</a:t>
            </a:r>
            <a:r>
              <a:rPr lang="en-US" dirty="0" err="1" smtClean="0"/>
              <a:t>gg</a:t>
            </a:r>
            <a:r>
              <a:rPr lang="en-US" dirty="0" smtClean="0"/>
              <a:t>/tables)</a:t>
            </a:r>
            <a:endParaRPr lang="en-US" dirty="0"/>
          </a:p>
        </p:txBody>
      </p:sp>
    </p:spTree>
    <p:extLst>
      <p:ext uri="{BB962C8B-B14F-4D97-AF65-F5344CB8AC3E}">
        <p14:creationId xmlns:p14="http://schemas.microsoft.com/office/powerpoint/2010/main" val="38194238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continuous GPS structure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1131260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5868838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graphicEl>
                                              <a:dgm id="{6AE14812-13AA-624B-B73A-7AA4E726FAF7}"/>
                                            </p:graphicEl>
                                          </p:spTgt>
                                        </p:tgtEl>
                                        <p:attrNameLst>
                                          <p:attrName>style.visibility</p:attrName>
                                        </p:attrNameLst>
                                      </p:cBhvr>
                                      <p:to>
                                        <p:strVal val="visible"/>
                                      </p:to>
                                    </p:set>
                                    <p:animEffect transition="in" filter="wipe(up)">
                                      <p:cBhvr>
                                        <p:cTn id="7" dur="500"/>
                                        <p:tgtEl>
                                          <p:spTgt spid="4">
                                            <p:graphicEl>
                                              <a:dgm id="{6AE14812-13AA-624B-B73A-7AA4E726FAF7}"/>
                                            </p:graphic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4">
                                            <p:graphicEl>
                                              <a:dgm id="{FBDCFBB0-1654-394E-A4B6-F452F0FED3DB}"/>
                                            </p:graphicEl>
                                          </p:spTgt>
                                        </p:tgtEl>
                                        <p:attrNameLst>
                                          <p:attrName>style.visibility</p:attrName>
                                        </p:attrNameLst>
                                      </p:cBhvr>
                                      <p:to>
                                        <p:strVal val="visible"/>
                                      </p:to>
                                    </p:set>
                                    <p:animEffect transition="in" filter="wipe(up)">
                                      <p:cBhvr>
                                        <p:cTn id="10" dur="500"/>
                                        <p:tgtEl>
                                          <p:spTgt spid="4">
                                            <p:graphicEl>
                                              <a:dgm id="{FBDCFBB0-1654-394E-A4B6-F452F0FED3DB}"/>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4">
                                            <p:graphicEl>
                                              <a:dgm id="{05194E03-96C8-4146-A426-14F37A62A633}"/>
                                            </p:graphicEl>
                                          </p:spTgt>
                                        </p:tgtEl>
                                        <p:attrNameLst>
                                          <p:attrName>style.visibility</p:attrName>
                                        </p:attrNameLst>
                                      </p:cBhvr>
                                      <p:to>
                                        <p:strVal val="visible"/>
                                      </p:to>
                                    </p:set>
                                    <p:animEffect transition="in" filter="wipe(up)">
                                      <p:cBhvr>
                                        <p:cTn id="15" dur="500"/>
                                        <p:tgtEl>
                                          <p:spTgt spid="4">
                                            <p:graphicEl>
                                              <a:dgm id="{05194E03-96C8-4146-A426-14F37A62A633}"/>
                                            </p:graphicEl>
                                          </p:spTgt>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4">
                                            <p:graphicEl>
                                              <a:dgm id="{080C438B-0599-1B4F-A8BE-F3CB90A503C2}"/>
                                            </p:graphicEl>
                                          </p:spTgt>
                                        </p:tgtEl>
                                        <p:attrNameLst>
                                          <p:attrName>style.visibility</p:attrName>
                                        </p:attrNameLst>
                                      </p:cBhvr>
                                      <p:to>
                                        <p:strVal val="visible"/>
                                      </p:to>
                                    </p:set>
                                    <p:animEffect transition="in" filter="wipe(up)">
                                      <p:cBhvr>
                                        <p:cTn id="18" dur="500"/>
                                        <p:tgtEl>
                                          <p:spTgt spid="4">
                                            <p:graphicEl>
                                              <a:dgm id="{080C438B-0599-1B4F-A8BE-F3CB90A503C2}"/>
                                            </p:graphicEl>
                                          </p:spTgt>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4">
                                            <p:graphicEl>
                                              <a:dgm id="{07B70E8F-9894-CC40-A004-2A95B5A89A8D}"/>
                                            </p:graphicEl>
                                          </p:spTgt>
                                        </p:tgtEl>
                                        <p:attrNameLst>
                                          <p:attrName>style.visibility</p:attrName>
                                        </p:attrNameLst>
                                      </p:cBhvr>
                                      <p:to>
                                        <p:strVal val="visible"/>
                                      </p:to>
                                    </p:set>
                                    <p:animEffect transition="in" filter="wipe(up)">
                                      <p:cBhvr>
                                        <p:cTn id="21" dur="500"/>
                                        <p:tgtEl>
                                          <p:spTgt spid="4">
                                            <p:graphicEl>
                                              <a:dgm id="{07B70E8F-9894-CC40-A004-2A95B5A89A8D}"/>
                                            </p:graphicEl>
                                          </p:spTgt>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4">
                                            <p:graphicEl>
                                              <a:dgm id="{30E679A3-9A67-D942-B430-93822837B35A}"/>
                                            </p:graphicEl>
                                          </p:spTgt>
                                        </p:tgtEl>
                                        <p:attrNameLst>
                                          <p:attrName>style.visibility</p:attrName>
                                        </p:attrNameLst>
                                      </p:cBhvr>
                                      <p:to>
                                        <p:strVal val="visible"/>
                                      </p:to>
                                    </p:set>
                                    <p:animEffect transition="in" filter="wipe(up)">
                                      <p:cBhvr>
                                        <p:cTn id="24" dur="500"/>
                                        <p:tgtEl>
                                          <p:spTgt spid="4">
                                            <p:graphicEl>
                                              <a:dgm id="{30E679A3-9A67-D942-B430-93822837B35A}"/>
                                            </p:graphicEl>
                                          </p:spTgt>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4">
                                            <p:graphicEl>
                                              <a:dgm id="{213475F7-A7AC-8B46-AC06-BF3A6DE22543}"/>
                                            </p:graphicEl>
                                          </p:spTgt>
                                        </p:tgtEl>
                                        <p:attrNameLst>
                                          <p:attrName>style.visibility</p:attrName>
                                        </p:attrNameLst>
                                      </p:cBhvr>
                                      <p:to>
                                        <p:strVal val="visible"/>
                                      </p:to>
                                    </p:set>
                                    <p:animEffect transition="in" filter="wipe(up)">
                                      <p:cBhvr>
                                        <p:cTn id="27" dur="500"/>
                                        <p:tgtEl>
                                          <p:spTgt spid="4">
                                            <p:graphicEl>
                                              <a:dgm id="{213475F7-A7AC-8B46-AC06-BF3A6DE22543}"/>
                                            </p:graphicEl>
                                          </p:spTgt>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4">
                                            <p:graphicEl>
                                              <a:dgm id="{2EF8D32A-8F8D-3B48-8638-5AD9B5E1725C}"/>
                                            </p:graphicEl>
                                          </p:spTgt>
                                        </p:tgtEl>
                                        <p:attrNameLst>
                                          <p:attrName>style.visibility</p:attrName>
                                        </p:attrNameLst>
                                      </p:cBhvr>
                                      <p:to>
                                        <p:strVal val="visible"/>
                                      </p:to>
                                    </p:set>
                                    <p:animEffect transition="in" filter="wipe(up)">
                                      <p:cBhvr>
                                        <p:cTn id="30" dur="500"/>
                                        <p:tgtEl>
                                          <p:spTgt spid="4">
                                            <p:graphicEl>
                                              <a:dgm id="{2EF8D32A-8F8D-3B48-8638-5AD9B5E1725C}"/>
                                            </p:graphicEl>
                                          </p:spTgt>
                                        </p:tgtEl>
                                      </p:cBhvr>
                                    </p:animEffect>
                                  </p:childTnLst>
                                </p:cTn>
                              </p:par>
                              <p:par>
                                <p:cTn id="31" presetID="22" presetClass="entr" presetSubtype="1" fill="hold" grpId="0" nodeType="withEffect">
                                  <p:stCondLst>
                                    <p:cond delay="0"/>
                                  </p:stCondLst>
                                  <p:childTnLst>
                                    <p:set>
                                      <p:cBhvr>
                                        <p:cTn id="32" dur="1" fill="hold">
                                          <p:stCondLst>
                                            <p:cond delay="0"/>
                                          </p:stCondLst>
                                        </p:cTn>
                                        <p:tgtEl>
                                          <p:spTgt spid="4">
                                            <p:graphicEl>
                                              <a:dgm id="{897285B6-9994-1647-A64E-167C3024C020}"/>
                                            </p:graphicEl>
                                          </p:spTgt>
                                        </p:tgtEl>
                                        <p:attrNameLst>
                                          <p:attrName>style.visibility</p:attrName>
                                        </p:attrNameLst>
                                      </p:cBhvr>
                                      <p:to>
                                        <p:strVal val="visible"/>
                                      </p:to>
                                    </p:set>
                                    <p:animEffect transition="in" filter="wipe(up)">
                                      <p:cBhvr>
                                        <p:cTn id="33" dur="500"/>
                                        <p:tgtEl>
                                          <p:spTgt spid="4">
                                            <p:graphicEl>
                                              <a:dgm id="{897285B6-9994-1647-A64E-167C3024C020}"/>
                                            </p:graphicEl>
                                          </p:spTgt>
                                        </p:tgtEl>
                                      </p:cBhvr>
                                    </p:animEffect>
                                  </p:childTnLst>
                                </p:cTn>
                              </p:par>
                              <p:par>
                                <p:cTn id="34" presetID="22" presetClass="entr" presetSubtype="1" fill="hold" grpId="0" nodeType="withEffect">
                                  <p:stCondLst>
                                    <p:cond delay="0"/>
                                  </p:stCondLst>
                                  <p:childTnLst>
                                    <p:set>
                                      <p:cBhvr>
                                        <p:cTn id="35" dur="1" fill="hold">
                                          <p:stCondLst>
                                            <p:cond delay="0"/>
                                          </p:stCondLst>
                                        </p:cTn>
                                        <p:tgtEl>
                                          <p:spTgt spid="4">
                                            <p:graphicEl>
                                              <a:dgm id="{945E3754-754B-B44A-855D-5A6F3017933A}"/>
                                            </p:graphicEl>
                                          </p:spTgt>
                                        </p:tgtEl>
                                        <p:attrNameLst>
                                          <p:attrName>style.visibility</p:attrName>
                                        </p:attrNameLst>
                                      </p:cBhvr>
                                      <p:to>
                                        <p:strVal val="visible"/>
                                      </p:to>
                                    </p:set>
                                    <p:animEffect transition="in" filter="wipe(up)">
                                      <p:cBhvr>
                                        <p:cTn id="36" dur="500"/>
                                        <p:tgtEl>
                                          <p:spTgt spid="4">
                                            <p:graphicEl>
                                              <a:dgm id="{945E3754-754B-B44A-855D-5A6F3017933A}"/>
                                            </p:graphicEl>
                                          </p:spTgt>
                                        </p:tgtEl>
                                      </p:cBhvr>
                                    </p:animEffect>
                                  </p:childTnLst>
                                </p:cTn>
                              </p:par>
                              <p:par>
                                <p:cTn id="37" presetID="22" presetClass="entr" presetSubtype="1" fill="hold" grpId="0" nodeType="withEffect">
                                  <p:stCondLst>
                                    <p:cond delay="0"/>
                                  </p:stCondLst>
                                  <p:childTnLst>
                                    <p:set>
                                      <p:cBhvr>
                                        <p:cTn id="38" dur="1" fill="hold">
                                          <p:stCondLst>
                                            <p:cond delay="0"/>
                                          </p:stCondLst>
                                        </p:cTn>
                                        <p:tgtEl>
                                          <p:spTgt spid="4">
                                            <p:graphicEl>
                                              <a:dgm id="{83FB8AE6-109C-084C-8C3C-76E781EE194B}"/>
                                            </p:graphicEl>
                                          </p:spTgt>
                                        </p:tgtEl>
                                        <p:attrNameLst>
                                          <p:attrName>style.visibility</p:attrName>
                                        </p:attrNameLst>
                                      </p:cBhvr>
                                      <p:to>
                                        <p:strVal val="visible"/>
                                      </p:to>
                                    </p:set>
                                    <p:animEffect transition="in" filter="wipe(up)">
                                      <p:cBhvr>
                                        <p:cTn id="39" dur="500"/>
                                        <p:tgtEl>
                                          <p:spTgt spid="4">
                                            <p:graphicEl>
                                              <a:dgm id="{83FB8AE6-109C-084C-8C3C-76E781EE194B}"/>
                                            </p:graphicEl>
                                          </p:spTgt>
                                        </p:tgtEl>
                                      </p:cBhvr>
                                    </p:animEffect>
                                  </p:childTnLst>
                                </p:cTn>
                              </p:par>
                              <p:par>
                                <p:cTn id="40" presetID="22" presetClass="entr" presetSubtype="1" fill="hold" grpId="0" nodeType="withEffect">
                                  <p:stCondLst>
                                    <p:cond delay="0"/>
                                  </p:stCondLst>
                                  <p:childTnLst>
                                    <p:set>
                                      <p:cBhvr>
                                        <p:cTn id="41" dur="1" fill="hold">
                                          <p:stCondLst>
                                            <p:cond delay="0"/>
                                          </p:stCondLst>
                                        </p:cTn>
                                        <p:tgtEl>
                                          <p:spTgt spid="4">
                                            <p:graphicEl>
                                              <a:dgm id="{B1064D90-5A07-4149-BB66-B45C5E3BE934}"/>
                                            </p:graphicEl>
                                          </p:spTgt>
                                        </p:tgtEl>
                                        <p:attrNameLst>
                                          <p:attrName>style.visibility</p:attrName>
                                        </p:attrNameLst>
                                      </p:cBhvr>
                                      <p:to>
                                        <p:strVal val="visible"/>
                                      </p:to>
                                    </p:set>
                                    <p:animEffect transition="in" filter="wipe(up)">
                                      <p:cBhvr>
                                        <p:cTn id="42" dur="500"/>
                                        <p:tgtEl>
                                          <p:spTgt spid="4">
                                            <p:graphicEl>
                                              <a:dgm id="{B1064D90-5A07-4149-BB66-B45C5E3BE934}"/>
                                            </p:graphicEl>
                                          </p:spTgt>
                                        </p:tgtEl>
                                      </p:cBhvr>
                                    </p:animEffect>
                                  </p:childTnLst>
                                </p:cTn>
                              </p:par>
                              <p:par>
                                <p:cTn id="43" presetID="22" presetClass="entr" presetSubtype="1" fill="hold" grpId="0" nodeType="withEffect">
                                  <p:stCondLst>
                                    <p:cond delay="0"/>
                                  </p:stCondLst>
                                  <p:childTnLst>
                                    <p:set>
                                      <p:cBhvr>
                                        <p:cTn id="44" dur="1" fill="hold">
                                          <p:stCondLst>
                                            <p:cond delay="0"/>
                                          </p:stCondLst>
                                        </p:cTn>
                                        <p:tgtEl>
                                          <p:spTgt spid="4">
                                            <p:graphicEl>
                                              <a:dgm id="{8E38FA05-97F9-1144-B832-601F9EA29172}"/>
                                            </p:graphicEl>
                                          </p:spTgt>
                                        </p:tgtEl>
                                        <p:attrNameLst>
                                          <p:attrName>style.visibility</p:attrName>
                                        </p:attrNameLst>
                                      </p:cBhvr>
                                      <p:to>
                                        <p:strVal val="visible"/>
                                      </p:to>
                                    </p:set>
                                    <p:animEffect transition="in" filter="wipe(up)">
                                      <p:cBhvr>
                                        <p:cTn id="45" dur="500"/>
                                        <p:tgtEl>
                                          <p:spTgt spid="4">
                                            <p:graphicEl>
                                              <a:dgm id="{8E38FA05-97F9-1144-B832-601F9EA29172}"/>
                                            </p:graphicEl>
                                          </p:spTgt>
                                        </p:tgtEl>
                                      </p:cBhvr>
                                    </p:animEffect>
                                  </p:childTnLst>
                                </p:cTn>
                              </p:par>
                              <p:par>
                                <p:cTn id="46" presetID="22" presetClass="entr" presetSubtype="1" fill="hold" grpId="0" nodeType="withEffect">
                                  <p:stCondLst>
                                    <p:cond delay="0"/>
                                  </p:stCondLst>
                                  <p:childTnLst>
                                    <p:set>
                                      <p:cBhvr>
                                        <p:cTn id="47" dur="1" fill="hold">
                                          <p:stCondLst>
                                            <p:cond delay="0"/>
                                          </p:stCondLst>
                                        </p:cTn>
                                        <p:tgtEl>
                                          <p:spTgt spid="4">
                                            <p:graphicEl>
                                              <a:dgm id="{4A27DC37-956D-0845-B78F-FDFB90D3B4CC}"/>
                                            </p:graphicEl>
                                          </p:spTgt>
                                        </p:tgtEl>
                                        <p:attrNameLst>
                                          <p:attrName>style.visibility</p:attrName>
                                        </p:attrNameLst>
                                      </p:cBhvr>
                                      <p:to>
                                        <p:strVal val="visible"/>
                                      </p:to>
                                    </p:set>
                                    <p:animEffect transition="in" filter="wipe(up)">
                                      <p:cBhvr>
                                        <p:cTn id="48" dur="500"/>
                                        <p:tgtEl>
                                          <p:spTgt spid="4">
                                            <p:graphicEl>
                                              <a:dgm id="{4A27DC37-956D-0845-B78F-FDFB90D3B4CC}"/>
                                            </p:graphicEl>
                                          </p:spTgt>
                                        </p:tgtEl>
                                      </p:cBhvr>
                                    </p:animEffect>
                                  </p:childTnLst>
                                </p:cTn>
                              </p:par>
                              <p:par>
                                <p:cTn id="49" presetID="22" presetClass="entr" presetSubtype="1" fill="hold" grpId="0" nodeType="withEffect">
                                  <p:stCondLst>
                                    <p:cond delay="0"/>
                                  </p:stCondLst>
                                  <p:childTnLst>
                                    <p:set>
                                      <p:cBhvr>
                                        <p:cTn id="50" dur="1" fill="hold">
                                          <p:stCondLst>
                                            <p:cond delay="0"/>
                                          </p:stCondLst>
                                        </p:cTn>
                                        <p:tgtEl>
                                          <p:spTgt spid="4">
                                            <p:graphicEl>
                                              <a:dgm id="{243F56F7-10AD-BF4D-BDD2-6A4909938B20}"/>
                                            </p:graphicEl>
                                          </p:spTgt>
                                        </p:tgtEl>
                                        <p:attrNameLst>
                                          <p:attrName>style.visibility</p:attrName>
                                        </p:attrNameLst>
                                      </p:cBhvr>
                                      <p:to>
                                        <p:strVal val="visible"/>
                                      </p:to>
                                    </p:set>
                                    <p:animEffect transition="in" filter="wipe(up)">
                                      <p:cBhvr>
                                        <p:cTn id="51" dur="500"/>
                                        <p:tgtEl>
                                          <p:spTgt spid="4">
                                            <p:graphicEl>
                                              <a:dgm id="{243F56F7-10AD-BF4D-BDD2-6A4909938B20}"/>
                                            </p:graphicEl>
                                          </p:spTgt>
                                        </p:tgtEl>
                                      </p:cBhvr>
                                    </p:animEffect>
                                  </p:childTnLst>
                                </p:cTn>
                              </p:par>
                              <p:par>
                                <p:cTn id="52" presetID="22" presetClass="entr" presetSubtype="1" fill="hold" grpId="0" nodeType="withEffect">
                                  <p:stCondLst>
                                    <p:cond delay="0"/>
                                  </p:stCondLst>
                                  <p:childTnLst>
                                    <p:set>
                                      <p:cBhvr>
                                        <p:cTn id="53" dur="1" fill="hold">
                                          <p:stCondLst>
                                            <p:cond delay="0"/>
                                          </p:stCondLst>
                                        </p:cTn>
                                        <p:tgtEl>
                                          <p:spTgt spid="4">
                                            <p:graphicEl>
                                              <a:dgm id="{57196B02-9A0B-4446-A862-058983FB05A8}"/>
                                            </p:graphicEl>
                                          </p:spTgt>
                                        </p:tgtEl>
                                        <p:attrNameLst>
                                          <p:attrName>style.visibility</p:attrName>
                                        </p:attrNameLst>
                                      </p:cBhvr>
                                      <p:to>
                                        <p:strVal val="visible"/>
                                      </p:to>
                                    </p:set>
                                    <p:animEffect transition="in" filter="wipe(up)">
                                      <p:cBhvr>
                                        <p:cTn id="54" dur="500"/>
                                        <p:tgtEl>
                                          <p:spTgt spid="4">
                                            <p:graphicEl>
                                              <a:dgm id="{57196B02-9A0B-4446-A862-058983FB05A8}"/>
                                            </p:graphicEl>
                                          </p:spTgt>
                                        </p:tgtEl>
                                      </p:cBhvr>
                                    </p:animEffect>
                                  </p:childTnLst>
                                </p:cTn>
                              </p:par>
                              <p:par>
                                <p:cTn id="55" presetID="22" presetClass="entr" presetSubtype="1" fill="hold" grpId="0" nodeType="withEffect">
                                  <p:stCondLst>
                                    <p:cond delay="0"/>
                                  </p:stCondLst>
                                  <p:childTnLst>
                                    <p:set>
                                      <p:cBhvr>
                                        <p:cTn id="56" dur="1" fill="hold">
                                          <p:stCondLst>
                                            <p:cond delay="0"/>
                                          </p:stCondLst>
                                        </p:cTn>
                                        <p:tgtEl>
                                          <p:spTgt spid="4">
                                            <p:graphicEl>
                                              <a:dgm id="{E705793C-AB28-0F4D-874B-AA203DB1FC6A}"/>
                                            </p:graphicEl>
                                          </p:spTgt>
                                        </p:tgtEl>
                                        <p:attrNameLst>
                                          <p:attrName>style.visibility</p:attrName>
                                        </p:attrNameLst>
                                      </p:cBhvr>
                                      <p:to>
                                        <p:strVal val="visible"/>
                                      </p:to>
                                    </p:set>
                                    <p:animEffect transition="in" filter="wipe(up)">
                                      <p:cBhvr>
                                        <p:cTn id="57" dur="500"/>
                                        <p:tgtEl>
                                          <p:spTgt spid="4">
                                            <p:graphicEl>
                                              <a:dgm id="{E705793C-AB28-0F4D-874B-AA203DB1FC6A}"/>
                                            </p:graphicEl>
                                          </p:spTgt>
                                        </p:tgtEl>
                                      </p:cBhvr>
                                    </p:animEffect>
                                  </p:childTnLst>
                                </p:cTn>
                              </p:par>
                              <p:par>
                                <p:cTn id="58" presetID="22" presetClass="entr" presetSubtype="1" fill="hold" grpId="0" nodeType="withEffect">
                                  <p:stCondLst>
                                    <p:cond delay="0"/>
                                  </p:stCondLst>
                                  <p:childTnLst>
                                    <p:set>
                                      <p:cBhvr>
                                        <p:cTn id="59" dur="1" fill="hold">
                                          <p:stCondLst>
                                            <p:cond delay="0"/>
                                          </p:stCondLst>
                                        </p:cTn>
                                        <p:tgtEl>
                                          <p:spTgt spid="4">
                                            <p:graphicEl>
                                              <a:dgm id="{CE774281-8B53-2E4C-85CC-FDC98D7F7345}"/>
                                            </p:graphicEl>
                                          </p:spTgt>
                                        </p:tgtEl>
                                        <p:attrNameLst>
                                          <p:attrName>style.visibility</p:attrName>
                                        </p:attrNameLst>
                                      </p:cBhvr>
                                      <p:to>
                                        <p:strVal val="visible"/>
                                      </p:to>
                                    </p:set>
                                    <p:animEffect transition="in" filter="wipe(up)">
                                      <p:cBhvr>
                                        <p:cTn id="60" dur="500"/>
                                        <p:tgtEl>
                                          <p:spTgt spid="4">
                                            <p:graphicEl>
                                              <a:dgm id="{CE774281-8B53-2E4C-85CC-FDC98D7F7345}"/>
                                            </p:graphicEl>
                                          </p:spTgt>
                                        </p:tgtEl>
                                      </p:cBhvr>
                                    </p:animEffect>
                                  </p:childTnLst>
                                </p:cTn>
                              </p:par>
                              <p:par>
                                <p:cTn id="61" presetID="22" presetClass="entr" presetSubtype="1" fill="hold" grpId="0" nodeType="withEffect">
                                  <p:stCondLst>
                                    <p:cond delay="0"/>
                                  </p:stCondLst>
                                  <p:childTnLst>
                                    <p:set>
                                      <p:cBhvr>
                                        <p:cTn id="62" dur="1" fill="hold">
                                          <p:stCondLst>
                                            <p:cond delay="0"/>
                                          </p:stCondLst>
                                        </p:cTn>
                                        <p:tgtEl>
                                          <p:spTgt spid="4">
                                            <p:graphicEl>
                                              <a:dgm id="{2329BE03-63F0-6F4F-9E5B-22F316D91043}"/>
                                            </p:graphicEl>
                                          </p:spTgt>
                                        </p:tgtEl>
                                        <p:attrNameLst>
                                          <p:attrName>style.visibility</p:attrName>
                                        </p:attrNameLst>
                                      </p:cBhvr>
                                      <p:to>
                                        <p:strVal val="visible"/>
                                      </p:to>
                                    </p:set>
                                    <p:animEffect transition="in" filter="wipe(up)">
                                      <p:cBhvr>
                                        <p:cTn id="63" dur="500"/>
                                        <p:tgtEl>
                                          <p:spTgt spid="4">
                                            <p:graphicEl>
                                              <a:dgm id="{2329BE03-63F0-6F4F-9E5B-22F316D91043}"/>
                                            </p:graphicEl>
                                          </p:spTgt>
                                        </p:tgtEl>
                                      </p:cBhvr>
                                    </p:animEffect>
                                  </p:childTnLst>
                                </p:cTn>
                              </p:par>
                              <p:par>
                                <p:cTn id="64" presetID="22" presetClass="entr" presetSubtype="1" fill="hold" grpId="0" nodeType="withEffect">
                                  <p:stCondLst>
                                    <p:cond delay="0"/>
                                  </p:stCondLst>
                                  <p:childTnLst>
                                    <p:set>
                                      <p:cBhvr>
                                        <p:cTn id="65" dur="1" fill="hold">
                                          <p:stCondLst>
                                            <p:cond delay="0"/>
                                          </p:stCondLst>
                                        </p:cTn>
                                        <p:tgtEl>
                                          <p:spTgt spid="4">
                                            <p:graphicEl>
                                              <a:dgm id="{45EEBDCE-26B9-B045-8ECD-2F2F57ADB543}"/>
                                            </p:graphicEl>
                                          </p:spTgt>
                                        </p:tgtEl>
                                        <p:attrNameLst>
                                          <p:attrName>style.visibility</p:attrName>
                                        </p:attrNameLst>
                                      </p:cBhvr>
                                      <p:to>
                                        <p:strVal val="visible"/>
                                      </p:to>
                                    </p:set>
                                    <p:animEffect transition="in" filter="wipe(up)">
                                      <p:cBhvr>
                                        <p:cTn id="66" dur="500"/>
                                        <p:tgtEl>
                                          <p:spTgt spid="4">
                                            <p:graphicEl>
                                              <a:dgm id="{45EEBDCE-26B9-B045-8ECD-2F2F57ADB543}"/>
                                            </p:graphicEl>
                                          </p:spTgt>
                                        </p:tgtEl>
                                      </p:cBhvr>
                                    </p:animEffect>
                                  </p:childTnLst>
                                </p:cTn>
                              </p:par>
                              <p:par>
                                <p:cTn id="67" presetID="22" presetClass="entr" presetSubtype="1" fill="hold" grpId="0" nodeType="withEffect">
                                  <p:stCondLst>
                                    <p:cond delay="0"/>
                                  </p:stCondLst>
                                  <p:childTnLst>
                                    <p:set>
                                      <p:cBhvr>
                                        <p:cTn id="68" dur="1" fill="hold">
                                          <p:stCondLst>
                                            <p:cond delay="0"/>
                                          </p:stCondLst>
                                        </p:cTn>
                                        <p:tgtEl>
                                          <p:spTgt spid="4">
                                            <p:graphicEl>
                                              <a:dgm id="{4AE1FC51-F167-0947-84E3-5243A4DC2F60}"/>
                                            </p:graphicEl>
                                          </p:spTgt>
                                        </p:tgtEl>
                                        <p:attrNameLst>
                                          <p:attrName>style.visibility</p:attrName>
                                        </p:attrNameLst>
                                      </p:cBhvr>
                                      <p:to>
                                        <p:strVal val="visible"/>
                                      </p:to>
                                    </p:set>
                                    <p:animEffect transition="in" filter="wipe(up)">
                                      <p:cBhvr>
                                        <p:cTn id="69" dur="500"/>
                                        <p:tgtEl>
                                          <p:spTgt spid="4">
                                            <p:graphicEl>
                                              <a:dgm id="{4AE1FC51-F167-0947-84E3-5243A4DC2F60}"/>
                                            </p:graphicEl>
                                          </p:spTgt>
                                        </p:tgtEl>
                                      </p:cBhvr>
                                    </p:animEffect>
                                  </p:childTnLst>
                                </p:cTn>
                              </p:par>
                              <p:par>
                                <p:cTn id="70" presetID="22" presetClass="entr" presetSubtype="1" fill="hold" grpId="0" nodeType="withEffect">
                                  <p:stCondLst>
                                    <p:cond delay="0"/>
                                  </p:stCondLst>
                                  <p:childTnLst>
                                    <p:set>
                                      <p:cBhvr>
                                        <p:cTn id="71" dur="1" fill="hold">
                                          <p:stCondLst>
                                            <p:cond delay="0"/>
                                          </p:stCondLst>
                                        </p:cTn>
                                        <p:tgtEl>
                                          <p:spTgt spid="4">
                                            <p:graphicEl>
                                              <a:dgm id="{00F065D5-4812-AC41-8044-8A85A4D5E324}"/>
                                            </p:graphicEl>
                                          </p:spTgt>
                                        </p:tgtEl>
                                        <p:attrNameLst>
                                          <p:attrName>style.visibility</p:attrName>
                                        </p:attrNameLst>
                                      </p:cBhvr>
                                      <p:to>
                                        <p:strVal val="visible"/>
                                      </p:to>
                                    </p:set>
                                    <p:animEffect transition="in" filter="wipe(up)">
                                      <p:cBhvr>
                                        <p:cTn id="72" dur="500"/>
                                        <p:tgtEl>
                                          <p:spTgt spid="4">
                                            <p:graphicEl>
                                              <a:dgm id="{00F065D5-4812-AC41-8044-8A85A4D5E324}"/>
                                            </p:graphicEl>
                                          </p:spTgt>
                                        </p:tgtEl>
                                      </p:cBhvr>
                                    </p:animEffect>
                                  </p:childTnLst>
                                </p:cTn>
                              </p:par>
                              <p:par>
                                <p:cTn id="73" presetID="22" presetClass="entr" presetSubtype="1" fill="hold" grpId="0" nodeType="withEffect">
                                  <p:stCondLst>
                                    <p:cond delay="0"/>
                                  </p:stCondLst>
                                  <p:childTnLst>
                                    <p:set>
                                      <p:cBhvr>
                                        <p:cTn id="74" dur="1" fill="hold">
                                          <p:stCondLst>
                                            <p:cond delay="0"/>
                                          </p:stCondLst>
                                        </p:cTn>
                                        <p:tgtEl>
                                          <p:spTgt spid="4">
                                            <p:graphicEl>
                                              <a:dgm id="{258CADBA-8765-EB48-A771-D2B5F04E4A9A}"/>
                                            </p:graphicEl>
                                          </p:spTgt>
                                        </p:tgtEl>
                                        <p:attrNameLst>
                                          <p:attrName>style.visibility</p:attrName>
                                        </p:attrNameLst>
                                      </p:cBhvr>
                                      <p:to>
                                        <p:strVal val="visible"/>
                                      </p:to>
                                    </p:set>
                                    <p:animEffect transition="in" filter="wipe(up)">
                                      <p:cBhvr>
                                        <p:cTn id="75" dur="500"/>
                                        <p:tgtEl>
                                          <p:spTgt spid="4">
                                            <p:graphicEl>
                                              <a:dgm id="{258CADBA-8765-EB48-A771-D2B5F04E4A9A}"/>
                                            </p:graphicEl>
                                          </p:spTgt>
                                        </p:tgtEl>
                                      </p:cBhvr>
                                    </p:animEffect>
                                  </p:childTnLst>
                                </p:cTn>
                              </p:par>
                              <p:par>
                                <p:cTn id="76" presetID="22" presetClass="entr" presetSubtype="1" fill="hold" grpId="0" nodeType="withEffect">
                                  <p:stCondLst>
                                    <p:cond delay="0"/>
                                  </p:stCondLst>
                                  <p:childTnLst>
                                    <p:set>
                                      <p:cBhvr>
                                        <p:cTn id="77" dur="1" fill="hold">
                                          <p:stCondLst>
                                            <p:cond delay="0"/>
                                          </p:stCondLst>
                                        </p:cTn>
                                        <p:tgtEl>
                                          <p:spTgt spid="4">
                                            <p:graphicEl>
                                              <a:dgm id="{035D8C62-17C9-DF4A-A74E-A2B4AEC72489}"/>
                                            </p:graphicEl>
                                          </p:spTgt>
                                        </p:tgtEl>
                                        <p:attrNameLst>
                                          <p:attrName>style.visibility</p:attrName>
                                        </p:attrNameLst>
                                      </p:cBhvr>
                                      <p:to>
                                        <p:strVal val="visible"/>
                                      </p:to>
                                    </p:set>
                                    <p:animEffect transition="in" filter="wipe(up)">
                                      <p:cBhvr>
                                        <p:cTn id="78" dur="500"/>
                                        <p:tgtEl>
                                          <p:spTgt spid="4">
                                            <p:graphicEl>
                                              <a:dgm id="{035D8C62-17C9-DF4A-A74E-A2B4AEC72489}"/>
                                            </p:graphicEl>
                                          </p:spTgt>
                                        </p:tgtEl>
                                      </p:cBhvr>
                                    </p:animEffect>
                                  </p:childTnLst>
                                </p:cTn>
                              </p:par>
                              <p:par>
                                <p:cTn id="79" presetID="22" presetClass="entr" presetSubtype="1" fill="hold" grpId="0" nodeType="withEffect">
                                  <p:stCondLst>
                                    <p:cond delay="0"/>
                                  </p:stCondLst>
                                  <p:childTnLst>
                                    <p:set>
                                      <p:cBhvr>
                                        <p:cTn id="80" dur="1" fill="hold">
                                          <p:stCondLst>
                                            <p:cond delay="0"/>
                                          </p:stCondLst>
                                        </p:cTn>
                                        <p:tgtEl>
                                          <p:spTgt spid="4">
                                            <p:graphicEl>
                                              <a:dgm id="{78F25EE8-DBDA-544A-9609-79447E094129}"/>
                                            </p:graphicEl>
                                          </p:spTgt>
                                        </p:tgtEl>
                                        <p:attrNameLst>
                                          <p:attrName>style.visibility</p:attrName>
                                        </p:attrNameLst>
                                      </p:cBhvr>
                                      <p:to>
                                        <p:strVal val="visible"/>
                                      </p:to>
                                    </p:set>
                                    <p:animEffect transition="in" filter="wipe(up)">
                                      <p:cBhvr>
                                        <p:cTn id="81" dur="500"/>
                                        <p:tgtEl>
                                          <p:spTgt spid="4">
                                            <p:graphicEl>
                                              <a:dgm id="{78F25EE8-DBDA-544A-9609-79447E094129}"/>
                                            </p:graphicEl>
                                          </p:spTgt>
                                        </p:tgtEl>
                                      </p:cBhvr>
                                    </p:animEffect>
                                  </p:childTnLst>
                                </p:cTn>
                              </p:par>
                              <p:par>
                                <p:cTn id="82" presetID="22" presetClass="entr" presetSubtype="1" fill="hold" grpId="0" nodeType="withEffect">
                                  <p:stCondLst>
                                    <p:cond delay="0"/>
                                  </p:stCondLst>
                                  <p:childTnLst>
                                    <p:set>
                                      <p:cBhvr>
                                        <p:cTn id="83" dur="1" fill="hold">
                                          <p:stCondLst>
                                            <p:cond delay="0"/>
                                          </p:stCondLst>
                                        </p:cTn>
                                        <p:tgtEl>
                                          <p:spTgt spid="4">
                                            <p:graphicEl>
                                              <a:dgm id="{37585A1B-2104-1E47-A57E-ECE4F5CCEB49}"/>
                                            </p:graphicEl>
                                          </p:spTgt>
                                        </p:tgtEl>
                                        <p:attrNameLst>
                                          <p:attrName>style.visibility</p:attrName>
                                        </p:attrNameLst>
                                      </p:cBhvr>
                                      <p:to>
                                        <p:strVal val="visible"/>
                                      </p:to>
                                    </p:set>
                                    <p:animEffect transition="in" filter="wipe(up)">
                                      <p:cBhvr>
                                        <p:cTn id="84" dur="500"/>
                                        <p:tgtEl>
                                          <p:spTgt spid="4">
                                            <p:graphicEl>
                                              <a:dgm id="{37585A1B-2104-1E47-A57E-ECE4F5CCEB49}"/>
                                            </p:graphicEl>
                                          </p:spTgt>
                                        </p:tgtEl>
                                      </p:cBhvr>
                                    </p:animEffect>
                                  </p:childTnLst>
                                </p:cTn>
                              </p:par>
                              <p:par>
                                <p:cTn id="85" presetID="22" presetClass="entr" presetSubtype="1" fill="hold" grpId="0" nodeType="withEffect">
                                  <p:stCondLst>
                                    <p:cond delay="0"/>
                                  </p:stCondLst>
                                  <p:childTnLst>
                                    <p:set>
                                      <p:cBhvr>
                                        <p:cTn id="86" dur="1" fill="hold">
                                          <p:stCondLst>
                                            <p:cond delay="0"/>
                                          </p:stCondLst>
                                        </p:cTn>
                                        <p:tgtEl>
                                          <p:spTgt spid="4">
                                            <p:graphicEl>
                                              <a:dgm id="{56473E34-62EB-B246-82A0-6C4818AF00A0}"/>
                                            </p:graphicEl>
                                          </p:spTgt>
                                        </p:tgtEl>
                                        <p:attrNameLst>
                                          <p:attrName>style.visibility</p:attrName>
                                        </p:attrNameLst>
                                      </p:cBhvr>
                                      <p:to>
                                        <p:strVal val="visible"/>
                                      </p:to>
                                    </p:set>
                                    <p:animEffect transition="in" filter="wipe(up)">
                                      <p:cBhvr>
                                        <p:cTn id="87" dur="500"/>
                                        <p:tgtEl>
                                          <p:spTgt spid="4">
                                            <p:graphicEl>
                                              <a:dgm id="{56473E34-62EB-B246-82A0-6C4818AF00A0}"/>
                                            </p:graphicEl>
                                          </p:spTgt>
                                        </p:tgtEl>
                                      </p:cBhvr>
                                    </p:animEffect>
                                  </p:childTnLst>
                                </p:cTn>
                              </p:par>
                              <p:par>
                                <p:cTn id="88" presetID="22" presetClass="entr" presetSubtype="1" fill="hold" grpId="0" nodeType="withEffect">
                                  <p:stCondLst>
                                    <p:cond delay="0"/>
                                  </p:stCondLst>
                                  <p:childTnLst>
                                    <p:set>
                                      <p:cBhvr>
                                        <p:cTn id="89" dur="1" fill="hold">
                                          <p:stCondLst>
                                            <p:cond delay="0"/>
                                          </p:stCondLst>
                                        </p:cTn>
                                        <p:tgtEl>
                                          <p:spTgt spid="4">
                                            <p:graphicEl>
                                              <a:dgm id="{11B90F25-A3AE-0C4E-9E4B-98FBAE3EFC92}"/>
                                            </p:graphicEl>
                                          </p:spTgt>
                                        </p:tgtEl>
                                        <p:attrNameLst>
                                          <p:attrName>style.visibility</p:attrName>
                                        </p:attrNameLst>
                                      </p:cBhvr>
                                      <p:to>
                                        <p:strVal val="visible"/>
                                      </p:to>
                                    </p:set>
                                    <p:animEffect transition="in" filter="wipe(up)">
                                      <p:cBhvr>
                                        <p:cTn id="90" dur="500"/>
                                        <p:tgtEl>
                                          <p:spTgt spid="4">
                                            <p:graphicEl>
                                              <a:dgm id="{11B90F25-A3AE-0C4E-9E4B-98FBAE3EFC92}"/>
                                            </p:graphicEl>
                                          </p:spTgt>
                                        </p:tgtEl>
                                      </p:cBhvr>
                                    </p:animEffect>
                                  </p:childTnLst>
                                </p:cTn>
                              </p:par>
                              <p:par>
                                <p:cTn id="91" presetID="22" presetClass="entr" presetSubtype="1" fill="hold" grpId="0" nodeType="withEffect">
                                  <p:stCondLst>
                                    <p:cond delay="0"/>
                                  </p:stCondLst>
                                  <p:childTnLst>
                                    <p:set>
                                      <p:cBhvr>
                                        <p:cTn id="92" dur="1" fill="hold">
                                          <p:stCondLst>
                                            <p:cond delay="0"/>
                                          </p:stCondLst>
                                        </p:cTn>
                                        <p:tgtEl>
                                          <p:spTgt spid="4">
                                            <p:graphicEl>
                                              <a:dgm id="{D23C605B-61EB-444F-88D3-FA1CB4C67A83}"/>
                                            </p:graphicEl>
                                          </p:spTgt>
                                        </p:tgtEl>
                                        <p:attrNameLst>
                                          <p:attrName>style.visibility</p:attrName>
                                        </p:attrNameLst>
                                      </p:cBhvr>
                                      <p:to>
                                        <p:strVal val="visible"/>
                                      </p:to>
                                    </p:set>
                                    <p:animEffect transition="in" filter="wipe(up)">
                                      <p:cBhvr>
                                        <p:cTn id="93" dur="500"/>
                                        <p:tgtEl>
                                          <p:spTgt spid="4">
                                            <p:graphicEl>
                                              <a:dgm id="{D23C605B-61EB-444F-88D3-FA1CB4C67A83}"/>
                                            </p:graphicEl>
                                          </p:spTgt>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1" fill="hold" grpId="0" nodeType="clickEffect">
                                  <p:stCondLst>
                                    <p:cond delay="0"/>
                                  </p:stCondLst>
                                  <p:childTnLst>
                                    <p:set>
                                      <p:cBhvr>
                                        <p:cTn id="97" dur="1" fill="hold">
                                          <p:stCondLst>
                                            <p:cond delay="0"/>
                                          </p:stCondLst>
                                        </p:cTn>
                                        <p:tgtEl>
                                          <p:spTgt spid="4">
                                            <p:graphicEl>
                                              <a:dgm id="{D1225C24-E272-AF4A-8A1D-2D5634AE744C}"/>
                                            </p:graphicEl>
                                          </p:spTgt>
                                        </p:tgtEl>
                                        <p:attrNameLst>
                                          <p:attrName>style.visibility</p:attrName>
                                        </p:attrNameLst>
                                      </p:cBhvr>
                                      <p:to>
                                        <p:strVal val="visible"/>
                                      </p:to>
                                    </p:set>
                                    <p:animEffect transition="in" filter="wipe(up)">
                                      <p:cBhvr>
                                        <p:cTn id="98" dur="500"/>
                                        <p:tgtEl>
                                          <p:spTgt spid="4">
                                            <p:graphicEl>
                                              <a:dgm id="{D1225C24-E272-AF4A-8A1D-2D5634AE744C}"/>
                                            </p:graphicEl>
                                          </p:spTgt>
                                        </p:tgtEl>
                                      </p:cBhvr>
                                    </p:animEffect>
                                  </p:childTnLst>
                                </p:cTn>
                              </p:par>
                              <p:par>
                                <p:cTn id="99" presetID="22" presetClass="entr" presetSubtype="1" fill="hold" grpId="0" nodeType="withEffect">
                                  <p:stCondLst>
                                    <p:cond delay="0"/>
                                  </p:stCondLst>
                                  <p:childTnLst>
                                    <p:set>
                                      <p:cBhvr>
                                        <p:cTn id="100" dur="1" fill="hold">
                                          <p:stCondLst>
                                            <p:cond delay="0"/>
                                          </p:stCondLst>
                                        </p:cTn>
                                        <p:tgtEl>
                                          <p:spTgt spid="4">
                                            <p:graphicEl>
                                              <a:dgm id="{21886E74-EE89-1241-AD60-B79EF6368D9E}"/>
                                            </p:graphicEl>
                                          </p:spTgt>
                                        </p:tgtEl>
                                        <p:attrNameLst>
                                          <p:attrName>style.visibility</p:attrName>
                                        </p:attrNameLst>
                                      </p:cBhvr>
                                      <p:to>
                                        <p:strVal val="visible"/>
                                      </p:to>
                                    </p:set>
                                    <p:animEffect transition="in" filter="wipe(up)">
                                      <p:cBhvr>
                                        <p:cTn id="101" dur="500"/>
                                        <p:tgtEl>
                                          <p:spTgt spid="4">
                                            <p:graphicEl>
                                              <a:dgm id="{21886E74-EE89-1241-AD60-B79EF6368D9E}"/>
                                            </p:graphicEl>
                                          </p:spTgt>
                                        </p:tgtEl>
                                      </p:cBhvr>
                                    </p:animEffect>
                                  </p:childTnLst>
                                </p:cTn>
                              </p:par>
                              <p:par>
                                <p:cTn id="102" presetID="22" presetClass="entr" presetSubtype="1" fill="hold" grpId="0" nodeType="withEffect">
                                  <p:stCondLst>
                                    <p:cond delay="0"/>
                                  </p:stCondLst>
                                  <p:childTnLst>
                                    <p:set>
                                      <p:cBhvr>
                                        <p:cTn id="103" dur="1" fill="hold">
                                          <p:stCondLst>
                                            <p:cond delay="0"/>
                                          </p:stCondLst>
                                        </p:cTn>
                                        <p:tgtEl>
                                          <p:spTgt spid="4">
                                            <p:graphicEl>
                                              <a:dgm id="{13539B19-8074-7049-909D-51DCDD4F787C}"/>
                                            </p:graphicEl>
                                          </p:spTgt>
                                        </p:tgtEl>
                                        <p:attrNameLst>
                                          <p:attrName>style.visibility</p:attrName>
                                        </p:attrNameLst>
                                      </p:cBhvr>
                                      <p:to>
                                        <p:strVal val="visible"/>
                                      </p:to>
                                    </p:set>
                                    <p:animEffect transition="in" filter="wipe(up)">
                                      <p:cBhvr>
                                        <p:cTn id="104" dur="500"/>
                                        <p:tgtEl>
                                          <p:spTgt spid="4">
                                            <p:graphicEl>
                                              <a:dgm id="{13539B19-8074-7049-909D-51DCDD4F787C}"/>
                                            </p:graphicEl>
                                          </p:spTgt>
                                        </p:tgtEl>
                                      </p:cBhvr>
                                    </p:animEffect>
                                  </p:childTnLst>
                                </p:cTn>
                              </p:par>
                              <p:par>
                                <p:cTn id="105" presetID="22" presetClass="entr" presetSubtype="1" fill="hold" grpId="0" nodeType="withEffect">
                                  <p:stCondLst>
                                    <p:cond delay="0"/>
                                  </p:stCondLst>
                                  <p:childTnLst>
                                    <p:set>
                                      <p:cBhvr>
                                        <p:cTn id="106" dur="1" fill="hold">
                                          <p:stCondLst>
                                            <p:cond delay="0"/>
                                          </p:stCondLst>
                                        </p:cTn>
                                        <p:tgtEl>
                                          <p:spTgt spid="4">
                                            <p:graphicEl>
                                              <a:dgm id="{50BBCF8B-70C9-1143-BC60-ED5089BC7895}"/>
                                            </p:graphicEl>
                                          </p:spTgt>
                                        </p:tgtEl>
                                        <p:attrNameLst>
                                          <p:attrName>style.visibility</p:attrName>
                                        </p:attrNameLst>
                                      </p:cBhvr>
                                      <p:to>
                                        <p:strVal val="visible"/>
                                      </p:to>
                                    </p:set>
                                    <p:animEffect transition="in" filter="wipe(up)">
                                      <p:cBhvr>
                                        <p:cTn id="107" dur="500"/>
                                        <p:tgtEl>
                                          <p:spTgt spid="4">
                                            <p:graphicEl>
                                              <a:dgm id="{50BBCF8B-70C9-1143-BC60-ED5089BC7895}"/>
                                            </p:graphicEl>
                                          </p:spTgt>
                                        </p:tgtEl>
                                      </p:cBhvr>
                                    </p:animEffect>
                                  </p:childTnLst>
                                </p:cTn>
                              </p:par>
                              <p:par>
                                <p:cTn id="108" presetID="22" presetClass="entr" presetSubtype="1" fill="hold" grpId="0" nodeType="withEffect">
                                  <p:stCondLst>
                                    <p:cond delay="0"/>
                                  </p:stCondLst>
                                  <p:childTnLst>
                                    <p:set>
                                      <p:cBhvr>
                                        <p:cTn id="109" dur="1" fill="hold">
                                          <p:stCondLst>
                                            <p:cond delay="0"/>
                                          </p:stCondLst>
                                        </p:cTn>
                                        <p:tgtEl>
                                          <p:spTgt spid="4">
                                            <p:graphicEl>
                                              <a:dgm id="{67905308-DFD3-814C-B0CE-7CACDFDC10EF}"/>
                                            </p:graphicEl>
                                          </p:spTgt>
                                        </p:tgtEl>
                                        <p:attrNameLst>
                                          <p:attrName>style.visibility</p:attrName>
                                        </p:attrNameLst>
                                      </p:cBhvr>
                                      <p:to>
                                        <p:strVal val="visible"/>
                                      </p:to>
                                    </p:set>
                                    <p:animEffect transition="in" filter="wipe(up)">
                                      <p:cBhvr>
                                        <p:cTn id="110" dur="500"/>
                                        <p:tgtEl>
                                          <p:spTgt spid="4">
                                            <p:graphicEl>
                                              <a:dgm id="{67905308-DFD3-814C-B0CE-7CACDFDC10EF}"/>
                                            </p:graphicEl>
                                          </p:spTgt>
                                        </p:tgtEl>
                                      </p:cBhvr>
                                    </p:animEffect>
                                  </p:childTnLst>
                                </p:cTn>
                              </p:par>
                              <p:par>
                                <p:cTn id="111" presetID="22" presetClass="entr" presetSubtype="1" fill="hold" grpId="0" nodeType="withEffect">
                                  <p:stCondLst>
                                    <p:cond delay="0"/>
                                  </p:stCondLst>
                                  <p:childTnLst>
                                    <p:set>
                                      <p:cBhvr>
                                        <p:cTn id="112" dur="1" fill="hold">
                                          <p:stCondLst>
                                            <p:cond delay="0"/>
                                          </p:stCondLst>
                                        </p:cTn>
                                        <p:tgtEl>
                                          <p:spTgt spid="4">
                                            <p:graphicEl>
                                              <a:dgm id="{222AD54D-8222-A546-A64A-2FBCFD870F85}"/>
                                            </p:graphicEl>
                                          </p:spTgt>
                                        </p:tgtEl>
                                        <p:attrNameLst>
                                          <p:attrName>style.visibility</p:attrName>
                                        </p:attrNameLst>
                                      </p:cBhvr>
                                      <p:to>
                                        <p:strVal val="visible"/>
                                      </p:to>
                                    </p:set>
                                    <p:animEffect transition="in" filter="wipe(up)">
                                      <p:cBhvr>
                                        <p:cTn id="113" dur="500"/>
                                        <p:tgtEl>
                                          <p:spTgt spid="4">
                                            <p:graphicEl>
                                              <a:dgm id="{222AD54D-8222-A546-A64A-2FBCFD870F85}"/>
                                            </p:graphicEl>
                                          </p:spTgt>
                                        </p:tgtEl>
                                      </p:cBhvr>
                                    </p:animEffect>
                                  </p:childTnLst>
                                </p:cTn>
                              </p:par>
                              <p:par>
                                <p:cTn id="114" presetID="22" presetClass="entr" presetSubtype="1" fill="hold" grpId="0" nodeType="withEffect">
                                  <p:stCondLst>
                                    <p:cond delay="0"/>
                                  </p:stCondLst>
                                  <p:childTnLst>
                                    <p:set>
                                      <p:cBhvr>
                                        <p:cTn id="115" dur="1" fill="hold">
                                          <p:stCondLst>
                                            <p:cond delay="0"/>
                                          </p:stCondLst>
                                        </p:cTn>
                                        <p:tgtEl>
                                          <p:spTgt spid="4">
                                            <p:graphicEl>
                                              <a:dgm id="{B52F9A13-EF1A-1445-B1F8-0DFA78441CF9}"/>
                                            </p:graphicEl>
                                          </p:spTgt>
                                        </p:tgtEl>
                                        <p:attrNameLst>
                                          <p:attrName>style.visibility</p:attrName>
                                        </p:attrNameLst>
                                      </p:cBhvr>
                                      <p:to>
                                        <p:strVal val="visible"/>
                                      </p:to>
                                    </p:set>
                                    <p:animEffect transition="in" filter="wipe(up)">
                                      <p:cBhvr>
                                        <p:cTn id="116" dur="500"/>
                                        <p:tgtEl>
                                          <p:spTgt spid="4">
                                            <p:graphicEl>
                                              <a:dgm id="{B52F9A13-EF1A-1445-B1F8-0DFA78441CF9}"/>
                                            </p:graphicEl>
                                          </p:spTgt>
                                        </p:tgtEl>
                                      </p:cBhvr>
                                    </p:animEffect>
                                  </p:childTnLst>
                                </p:cTn>
                              </p:par>
                              <p:par>
                                <p:cTn id="117" presetID="22" presetClass="entr" presetSubtype="1" fill="hold" grpId="0" nodeType="withEffect">
                                  <p:stCondLst>
                                    <p:cond delay="0"/>
                                  </p:stCondLst>
                                  <p:childTnLst>
                                    <p:set>
                                      <p:cBhvr>
                                        <p:cTn id="118" dur="1" fill="hold">
                                          <p:stCondLst>
                                            <p:cond delay="0"/>
                                          </p:stCondLst>
                                        </p:cTn>
                                        <p:tgtEl>
                                          <p:spTgt spid="4">
                                            <p:graphicEl>
                                              <a:dgm id="{57E81BAE-226E-3240-B49D-9C58CBF15310}"/>
                                            </p:graphicEl>
                                          </p:spTgt>
                                        </p:tgtEl>
                                        <p:attrNameLst>
                                          <p:attrName>style.visibility</p:attrName>
                                        </p:attrNameLst>
                                      </p:cBhvr>
                                      <p:to>
                                        <p:strVal val="visible"/>
                                      </p:to>
                                    </p:set>
                                    <p:animEffect transition="in" filter="wipe(up)">
                                      <p:cBhvr>
                                        <p:cTn id="119" dur="500"/>
                                        <p:tgtEl>
                                          <p:spTgt spid="4">
                                            <p:graphicEl>
                                              <a:dgm id="{57E81BAE-226E-3240-B49D-9C58CBF15310}"/>
                                            </p:graphicEl>
                                          </p:spTgt>
                                        </p:tgtEl>
                                      </p:cBhvr>
                                    </p:animEffect>
                                  </p:childTnLst>
                                </p:cTn>
                              </p:par>
                              <p:par>
                                <p:cTn id="120" presetID="22" presetClass="entr" presetSubtype="1" fill="hold" grpId="0" nodeType="withEffect">
                                  <p:stCondLst>
                                    <p:cond delay="0"/>
                                  </p:stCondLst>
                                  <p:childTnLst>
                                    <p:set>
                                      <p:cBhvr>
                                        <p:cTn id="121" dur="1" fill="hold">
                                          <p:stCondLst>
                                            <p:cond delay="0"/>
                                          </p:stCondLst>
                                        </p:cTn>
                                        <p:tgtEl>
                                          <p:spTgt spid="4">
                                            <p:graphicEl>
                                              <a:dgm id="{A56876F4-1E62-944D-B711-2FEC5C7E4DAB}"/>
                                            </p:graphicEl>
                                          </p:spTgt>
                                        </p:tgtEl>
                                        <p:attrNameLst>
                                          <p:attrName>style.visibility</p:attrName>
                                        </p:attrNameLst>
                                      </p:cBhvr>
                                      <p:to>
                                        <p:strVal val="visible"/>
                                      </p:to>
                                    </p:set>
                                    <p:animEffect transition="in" filter="wipe(up)">
                                      <p:cBhvr>
                                        <p:cTn id="122" dur="500"/>
                                        <p:tgtEl>
                                          <p:spTgt spid="4">
                                            <p:graphicEl>
                                              <a:dgm id="{A56876F4-1E62-944D-B711-2FEC5C7E4DAB}"/>
                                            </p:graphicEl>
                                          </p:spTgt>
                                        </p:tgtEl>
                                      </p:cBhvr>
                                    </p:animEffect>
                                  </p:childTnLst>
                                </p:cTn>
                              </p:par>
                              <p:par>
                                <p:cTn id="123" presetID="22" presetClass="entr" presetSubtype="1" fill="hold" grpId="0" nodeType="withEffect">
                                  <p:stCondLst>
                                    <p:cond delay="0"/>
                                  </p:stCondLst>
                                  <p:childTnLst>
                                    <p:set>
                                      <p:cBhvr>
                                        <p:cTn id="124" dur="1" fill="hold">
                                          <p:stCondLst>
                                            <p:cond delay="0"/>
                                          </p:stCondLst>
                                        </p:cTn>
                                        <p:tgtEl>
                                          <p:spTgt spid="4">
                                            <p:graphicEl>
                                              <a:dgm id="{A5F4AF84-93CE-334B-A0B1-0DF3EBE584B4}"/>
                                            </p:graphicEl>
                                          </p:spTgt>
                                        </p:tgtEl>
                                        <p:attrNameLst>
                                          <p:attrName>style.visibility</p:attrName>
                                        </p:attrNameLst>
                                      </p:cBhvr>
                                      <p:to>
                                        <p:strVal val="visible"/>
                                      </p:to>
                                    </p:set>
                                    <p:animEffect transition="in" filter="wipe(up)">
                                      <p:cBhvr>
                                        <p:cTn id="125" dur="500"/>
                                        <p:tgtEl>
                                          <p:spTgt spid="4">
                                            <p:graphicEl>
                                              <a:dgm id="{A5F4AF84-93CE-334B-A0B1-0DF3EBE584B4}"/>
                                            </p:graphicEl>
                                          </p:spTgt>
                                        </p:tgtEl>
                                      </p:cBhvr>
                                    </p:animEffect>
                                  </p:childTnLst>
                                </p:cTn>
                              </p:par>
                              <p:par>
                                <p:cTn id="126" presetID="22" presetClass="entr" presetSubtype="1" fill="hold" grpId="0" nodeType="withEffect">
                                  <p:stCondLst>
                                    <p:cond delay="0"/>
                                  </p:stCondLst>
                                  <p:childTnLst>
                                    <p:set>
                                      <p:cBhvr>
                                        <p:cTn id="127" dur="1" fill="hold">
                                          <p:stCondLst>
                                            <p:cond delay="0"/>
                                          </p:stCondLst>
                                        </p:cTn>
                                        <p:tgtEl>
                                          <p:spTgt spid="4">
                                            <p:graphicEl>
                                              <a:dgm id="{D780142C-7AF5-454F-8A6E-F976C17A1C0A}"/>
                                            </p:graphicEl>
                                          </p:spTgt>
                                        </p:tgtEl>
                                        <p:attrNameLst>
                                          <p:attrName>style.visibility</p:attrName>
                                        </p:attrNameLst>
                                      </p:cBhvr>
                                      <p:to>
                                        <p:strVal val="visible"/>
                                      </p:to>
                                    </p:set>
                                    <p:animEffect transition="in" filter="wipe(up)">
                                      <p:cBhvr>
                                        <p:cTn id="128" dur="500"/>
                                        <p:tgtEl>
                                          <p:spTgt spid="4">
                                            <p:graphicEl>
                                              <a:dgm id="{D780142C-7AF5-454F-8A6E-F976C17A1C0A}"/>
                                            </p:graphicEl>
                                          </p:spTgt>
                                        </p:tgtEl>
                                      </p:cBhvr>
                                    </p:animEffect>
                                  </p:childTnLst>
                                </p:cTn>
                              </p:par>
                              <p:par>
                                <p:cTn id="129" presetID="22" presetClass="entr" presetSubtype="1" fill="hold" grpId="0" nodeType="withEffect">
                                  <p:stCondLst>
                                    <p:cond delay="0"/>
                                  </p:stCondLst>
                                  <p:childTnLst>
                                    <p:set>
                                      <p:cBhvr>
                                        <p:cTn id="130" dur="1" fill="hold">
                                          <p:stCondLst>
                                            <p:cond delay="0"/>
                                          </p:stCondLst>
                                        </p:cTn>
                                        <p:tgtEl>
                                          <p:spTgt spid="4">
                                            <p:graphicEl>
                                              <a:dgm id="{FC7F29FB-7B8A-F64C-B1EB-FD8877B289C5}"/>
                                            </p:graphicEl>
                                          </p:spTgt>
                                        </p:tgtEl>
                                        <p:attrNameLst>
                                          <p:attrName>style.visibility</p:attrName>
                                        </p:attrNameLst>
                                      </p:cBhvr>
                                      <p:to>
                                        <p:strVal val="visible"/>
                                      </p:to>
                                    </p:set>
                                    <p:animEffect transition="in" filter="wipe(up)">
                                      <p:cBhvr>
                                        <p:cTn id="131" dur="500"/>
                                        <p:tgtEl>
                                          <p:spTgt spid="4">
                                            <p:graphicEl>
                                              <a:dgm id="{FC7F29FB-7B8A-F64C-B1EB-FD8877B289C5}"/>
                                            </p:graphicEl>
                                          </p:spTgt>
                                        </p:tgtEl>
                                      </p:cBhvr>
                                    </p:animEffect>
                                  </p:childTnLst>
                                </p:cTn>
                              </p:par>
                              <p:par>
                                <p:cTn id="132" presetID="22" presetClass="entr" presetSubtype="1" fill="hold" grpId="0" nodeType="withEffect">
                                  <p:stCondLst>
                                    <p:cond delay="0"/>
                                  </p:stCondLst>
                                  <p:childTnLst>
                                    <p:set>
                                      <p:cBhvr>
                                        <p:cTn id="133" dur="1" fill="hold">
                                          <p:stCondLst>
                                            <p:cond delay="0"/>
                                          </p:stCondLst>
                                        </p:cTn>
                                        <p:tgtEl>
                                          <p:spTgt spid="4">
                                            <p:graphicEl>
                                              <a:dgm id="{339C5866-259D-354F-B5A8-E731336BEC19}"/>
                                            </p:graphicEl>
                                          </p:spTgt>
                                        </p:tgtEl>
                                        <p:attrNameLst>
                                          <p:attrName>style.visibility</p:attrName>
                                        </p:attrNameLst>
                                      </p:cBhvr>
                                      <p:to>
                                        <p:strVal val="visible"/>
                                      </p:to>
                                    </p:set>
                                    <p:animEffect transition="in" filter="wipe(up)">
                                      <p:cBhvr>
                                        <p:cTn id="134" dur="500"/>
                                        <p:tgtEl>
                                          <p:spTgt spid="4">
                                            <p:graphicEl>
                                              <a:dgm id="{339C5866-259D-354F-B5A8-E731336BEC19}"/>
                                            </p:graphicEl>
                                          </p:spTgt>
                                        </p:tgtEl>
                                      </p:cBhvr>
                                    </p:animEffect>
                                  </p:childTnLst>
                                </p:cTn>
                              </p:par>
                              <p:par>
                                <p:cTn id="135" presetID="22" presetClass="entr" presetSubtype="1" fill="hold" grpId="0" nodeType="withEffect">
                                  <p:stCondLst>
                                    <p:cond delay="0"/>
                                  </p:stCondLst>
                                  <p:childTnLst>
                                    <p:set>
                                      <p:cBhvr>
                                        <p:cTn id="136" dur="1" fill="hold">
                                          <p:stCondLst>
                                            <p:cond delay="0"/>
                                          </p:stCondLst>
                                        </p:cTn>
                                        <p:tgtEl>
                                          <p:spTgt spid="4">
                                            <p:graphicEl>
                                              <a:dgm id="{729A3F95-20D4-F747-96DD-019B103912E1}"/>
                                            </p:graphicEl>
                                          </p:spTgt>
                                        </p:tgtEl>
                                        <p:attrNameLst>
                                          <p:attrName>style.visibility</p:attrName>
                                        </p:attrNameLst>
                                      </p:cBhvr>
                                      <p:to>
                                        <p:strVal val="visible"/>
                                      </p:to>
                                    </p:set>
                                    <p:animEffect transition="in" filter="wipe(up)">
                                      <p:cBhvr>
                                        <p:cTn id="137" dur="500"/>
                                        <p:tgtEl>
                                          <p:spTgt spid="4">
                                            <p:graphicEl>
                                              <a:dgm id="{729A3F95-20D4-F747-96DD-019B103912E1}"/>
                                            </p:graphicEl>
                                          </p:spTgt>
                                        </p:tgtEl>
                                      </p:cBhvr>
                                    </p:animEffect>
                                  </p:childTnLst>
                                </p:cTn>
                              </p:par>
                              <p:par>
                                <p:cTn id="138" presetID="22" presetClass="entr" presetSubtype="1" fill="hold" grpId="0" nodeType="withEffect">
                                  <p:stCondLst>
                                    <p:cond delay="0"/>
                                  </p:stCondLst>
                                  <p:childTnLst>
                                    <p:set>
                                      <p:cBhvr>
                                        <p:cTn id="139" dur="1" fill="hold">
                                          <p:stCondLst>
                                            <p:cond delay="0"/>
                                          </p:stCondLst>
                                        </p:cTn>
                                        <p:tgtEl>
                                          <p:spTgt spid="4">
                                            <p:graphicEl>
                                              <a:dgm id="{17C2E211-BE68-B347-80DE-F35A47A72D97}"/>
                                            </p:graphicEl>
                                          </p:spTgt>
                                        </p:tgtEl>
                                        <p:attrNameLst>
                                          <p:attrName>style.visibility</p:attrName>
                                        </p:attrNameLst>
                                      </p:cBhvr>
                                      <p:to>
                                        <p:strVal val="visible"/>
                                      </p:to>
                                    </p:set>
                                    <p:animEffect transition="in" filter="wipe(up)">
                                      <p:cBhvr>
                                        <p:cTn id="140" dur="500"/>
                                        <p:tgtEl>
                                          <p:spTgt spid="4">
                                            <p:graphicEl>
                                              <a:dgm id="{17C2E211-BE68-B347-80DE-F35A47A72D97}"/>
                                            </p:graphicEl>
                                          </p:spTgt>
                                        </p:tgtEl>
                                      </p:cBhvr>
                                    </p:animEffect>
                                  </p:childTnLst>
                                </p:cTn>
                              </p:par>
                              <p:par>
                                <p:cTn id="141" presetID="22" presetClass="entr" presetSubtype="1" fill="hold" grpId="0" nodeType="withEffect">
                                  <p:stCondLst>
                                    <p:cond delay="0"/>
                                  </p:stCondLst>
                                  <p:childTnLst>
                                    <p:set>
                                      <p:cBhvr>
                                        <p:cTn id="142" dur="1" fill="hold">
                                          <p:stCondLst>
                                            <p:cond delay="0"/>
                                          </p:stCondLst>
                                        </p:cTn>
                                        <p:tgtEl>
                                          <p:spTgt spid="4">
                                            <p:graphicEl>
                                              <a:dgm id="{F869BFEB-73EB-2945-9296-40C07B97C69E}"/>
                                            </p:graphicEl>
                                          </p:spTgt>
                                        </p:tgtEl>
                                        <p:attrNameLst>
                                          <p:attrName>style.visibility</p:attrName>
                                        </p:attrNameLst>
                                      </p:cBhvr>
                                      <p:to>
                                        <p:strVal val="visible"/>
                                      </p:to>
                                    </p:set>
                                    <p:animEffect transition="in" filter="wipe(up)">
                                      <p:cBhvr>
                                        <p:cTn id="143" dur="500"/>
                                        <p:tgtEl>
                                          <p:spTgt spid="4">
                                            <p:graphicEl>
                                              <a:dgm id="{F869BFEB-73EB-2945-9296-40C07B97C69E}"/>
                                            </p:graphicEl>
                                          </p:spTgt>
                                        </p:tgtEl>
                                      </p:cBhvr>
                                    </p:animEffect>
                                  </p:childTnLst>
                                </p:cTn>
                              </p:par>
                              <p:par>
                                <p:cTn id="144" presetID="22" presetClass="entr" presetSubtype="1" fill="hold" grpId="0" nodeType="withEffect">
                                  <p:stCondLst>
                                    <p:cond delay="0"/>
                                  </p:stCondLst>
                                  <p:childTnLst>
                                    <p:set>
                                      <p:cBhvr>
                                        <p:cTn id="145" dur="1" fill="hold">
                                          <p:stCondLst>
                                            <p:cond delay="0"/>
                                          </p:stCondLst>
                                        </p:cTn>
                                        <p:tgtEl>
                                          <p:spTgt spid="4">
                                            <p:graphicEl>
                                              <a:dgm id="{ED818997-1BCC-5441-889A-D18FE4098140}"/>
                                            </p:graphicEl>
                                          </p:spTgt>
                                        </p:tgtEl>
                                        <p:attrNameLst>
                                          <p:attrName>style.visibility</p:attrName>
                                        </p:attrNameLst>
                                      </p:cBhvr>
                                      <p:to>
                                        <p:strVal val="visible"/>
                                      </p:to>
                                    </p:set>
                                    <p:animEffect transition="in" filter="wipe(up)">
                                      <p:cBhvr>
                                        <p:cTn id="146" dur="500"/>
                                        <p:tgtEl>
                                          <p:spTgt spid="4">
                                            <p:graphicEl>
                                              <a:dgm id="{ED818997-1BCC-5441-889A-D18FE4098140}"/>
                                            </p:graphicEl>
                                          </p:spTgt>
                                        </p:tgtEl>
                                      </p:cBhvr>
                                    </p:animEffect>
                                  </p:childTnLst>
                                </p:cTn>
                              </p:par>
                              <p:par>
                                <p:cTn id="147" presetID="22" presetClass="entr" presetSubtype="1" fill="hold" grpId="0" nodeType="withEffect">
                                  <p:stCondLst>
                                    <p:cond delay="0"/>
                                  </p:stCondLst>
                                  <p:childTnLst>
                                    <p:set>
                                      <p:cBhvr>
                                        <p:cTn id="148" dur="1" fill="hold">
                                          <p:stCondLst>
                                            <p:cond delay="0"/>
                                          </p:stCondLst>
                                        </p:cTn>
                                        <p:tgtEl>
                                          <p:spTgt spid="4">
                                            <p:graphicEl>
                                              <a:dgm id="{9941954C-87AA-364F-9DC8-C6E4AE0621A9}"/>
                                            </p:graphicEl>
                                          </p:spTgt>
                                        </p:tgtEl>
                                        <p:attrNameLst>
                                          <p:attrName>style.visibility</p:attrName>
                                        </p:attrNameLst>
                                      </p:cBhvr>
                                      <p:to>
                                        <p:strVal val="visible"/>
                                      </p:to>
                                    </p:set>
                                    <p:animEffect transition="in" filter="wipe(up)">
                                      <p:cBhvr>
                                        <p:cTn id="149" dur="500"/>
                                        <p:tgtEl>
                                          <p:spTgt spid="4">
                                            <p:graphicEl>
                                              <a:dgm id="{9941954C-87AA-364F-9DC8-C6E4AE0621A9}"/>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AtOnce"/>
        </p:bldSub>
      </p:bldGraphic>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survey GPS structure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8469670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3636013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graphicEl>
                                              <a:dgm id="{6AE14812-13AA-624B-B73A-7AA4E726FAF7}"/>
                                            </p:graphicEl>
                                          </p:spTgt>
                                        </p:tgtEl>
                                        <p:attrNameLst>
                                          <p:attrName>style.visibility</p:attrName>
                                        </p:attrNameLst>
                                      </p:cBhvr>
                                      <p:to>
                                        <p:strVal val="visible"/>
                                      </p:to>
                                    </p:set>
                                    <p:animEffect transition="in" filter="wipe(up)">
                                      <p:cBhvr>
                                        <p:cTn id="7" dur="500"/>
                                        <p:tgtEl>
                                          <p:spTgt spid="4">
                                            <p:graphicEl>
                                              <a:dgm id="{6AE14812-13AA-624B-B73A-7AA4E726FAF7}"/>
                                            </p:graphic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4">
                                            <p:graphicEl>
                                              <a:dgm id="{FBDCFBB0-1654-394E-A4B6-F452F0FED3DB}"/>
                                            </p:graphicEl>
                                          </p:spTgt>
                                        </p:tgtEl>
                                        <p:attrNameLst>
                                          <p:attrName>style.visibility</p:attrName>
                                        </p:attrNameLst>
                                      </p:cBhvr>
                                      <p:to>
                                        <p:strVal val="visible"/>
                                      </p:to>
                                    </p:set>
                                    <p:animEffect transition="in" filter="wipe(up)">
                                      <p:cBhvr>
                                        <p:cTn id="10" dur="500"/>
                                        <p:tgtEl>
                                          <p:spTgt spid="4">
                                            <p:graphicEl>
                                              <a:dgm id="{FBDCFBB0-1654-394E-A4B6-F452F0FED3DB}"/>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4">
                                            <p:graphicEl>
                                              <a:dgm id="{05194E03-96C8-4146-A426-14F37A62A633}"/>
                                            </p:graphicEl>
                                          </p:spTgt>
                                        </p:tgtEl>
                                        <p:attrNameLst>
                                          <p:attrName>style.visibility</p:attrName>
                                        </p:attrNameLst>
                                      </p:cBhvr>
                                      <p:to>
                                        <p:strVal val="visible"/>
                                      </p:to>
                                    </p:set>
                                    <p:animEffect transition="in" filter="wipe(up)">
                                      <p:cBhvr>
                                        <p:cTn id="15" dur="500"/>
                                        <p:tgtEl>
                                          <p:spTgt spid="4">
                                            <p:graphicEl>
                                              <a:dgm id="{05194E03-96C8-4146-A426-14F37A62A633}"/>
                                            </p:graphicEl>
                                          </p:spTgt>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4">
                                            <p:graphicEl>
                                              <a:dgm id="{080C438B-0599-1B4F-A8BE-F3CB90A503C2}"/>
                                            </p:graphicEl>
                                          </p:spTgt>
                                        </p:tgtEl>
                                        <p:attrNameLst>
                                          <p:attrName>style.visibility</p:attrName>
                                        </p:attrNameLst>
                                      </p:cBhvr>
                                      <p:to>
                                        <p:strVal val="visible"/>
                                      </p:to>
                                    </p:set>
                                    <p:animEffect transition="in" filter="wipe(up)">
                                      <p:cBhvr>
                                        <p:cTn id="18" dur="500"/>
                                        <p:tgtEl>
                                          <p:spTgt spid="4">
                                            <p:graphicEl>
                                              <a:dgm id="{080C438B-0599-1B4F-A8BE-F3CB90A503C2}"/>
                                            </p:graphicEl>
                                          </p:spTgt>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4">
                                            <p:graphicEl>
                                              <a:dgm id="{07B70E8F-9894-CC40-A004-2A95B5A89A8D}"/>
                                            </p:graphicEl>
                                          </p:spTgt>
                                        </p:tgtEl>
                                        <p:attrNameLst>
                                          <p:attrName>style.visibility</p:attrName>
                                        </p:attrNameLst>
                                      </p:cBhvr>
                                      <p:to>
                                        <p:strVal val="visible"/>
                                      </p:to>
                                    </p:set>
                                    <p:animEffect transition="in" filter="wipe(up)">
                                      <p:cBhvr>
                                        <p:cTn id="21" dur="500"/>
                                        <p:tgtEl>
                                          <p:spTgt spid="4">
                                            <p:graphicEl>
                                              <a:dgm id="{07B70E8F-9894-CC40-A004-2A95B5A89A8D}"/>
                                            </p:graphicEl>
                                          </p:spTgt>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4">
                                            <p:graphicEl>
                                              <a:dgm id="{30E679A3-9A67-D942-B430-93822837B35A}"/>
                                            </p:graphicEl>
                                          </p:spTgt>
                                        </p:tgtEl>
                                        <p:attrNameLst>
                                          <p:attrName>style.visibility</p:attrName>
                                        </p:attrNameLst>
                                      </p:cBhvr>
                                      <p:to>
                                        <p:strVal val="visible"/>
                                      </p:to>
                                    </p:set>
                                    <p:animEffect transition="in" filter="wipe(up)">
                                      <p:cBhvr>
                                        <p:cTn id="24" dur="500"/>
                                        <p:tgtEl>
                                          <p:spTgt spid="4">
                                            <p:graphicEl>
                                              <a:dgm id="{30E679A3-9A67-D942-B430-93822837B35A}"/>
                                            </p:graphicEl>
                                          </p:spTgt>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4">
                                            <p:graphicEl>
                                              <a:dgm id="{213475F7-A7AC-8B46-AC06-BF3A6DE22543}"/>
                                            </p:graphicEl>
                                          </p:spTgt>
                                        </p:tgtEl>
                                        <p:attrNameLst>
                                          <p:attrName>style.visibility</p:attrName>
                                        </p:attrNameLst>
                                      </p:cBhvr>
                                      <p:to>
                                        <p:strVal val="visible"/>
                                      </p:to>
                                    </p:set>
                                    <p:animEffect transition="in" filter="wipe(up)">
                                      <p:cBhvr>
                                        <p:cTn id="27" dur="500"/>
                                        <p:tgtEl>
                                          <p:spTgt spid="4">
                                            <p:graphicEl>
                                              <a:dgm id="{213475F7-A7AC-8B46-AC06-BF3A6DE22543}"/>
                                            </p:graphicEl>
                                          </p:spTgt>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4">
                                            <p:graphicEl>
                                              <a:dgm id="{2EF8D32A-8F8D-3B48-8638-5AD9B5E1725C}"/>
                                            </p:graphicEl>
                                          </p:spTgt>
                                        </p:tgtEl>
                                        <p:attrNameLst>
                                          <p:attrName>style.visibility</p:attrName>
                                        </p:attrNameLst>
                                      </p:cBhvr>
                                      <p:to>
                                        <p:strVal val="visible"/>
                                      </p:to>
                                    </p:set>
                                    <p:animEffect transition="in" filter="wipe(up)">
                                      <p:cBhvr>
                                        <p:cTn id="30" dur="500"/>
                                        <p:tgtEl>
                                          <p:spTgt spid="4">
                                            <p:graphicEl>
                                              <a:dgm id="{2EF8D32A-8F8D-3B48-8638-5AD9B5E1725C}"/>
                                            </p:graphicEl>
                                          </p:spTgt>
                                        </p:tgtEl>
                                      </p:cBhvr>
                                    </p:animEffect>
                                  </p:childTnLst>
                                </p:cTn>
                              </p:par>
                              <p:par>
                                <p:cTn id="31" presetID="22" presetClass="entr" presetSubtype="1" fill="hold" grpId="0" nodeType="withEffect">
                                  <p:stCondLst>
                                    <p:cond delay="0"/>
                                  </p:stCondLst>
                                  <p:childTnLst>
                                    <p:set>
                                      <p:cBhvr>
                                        <p:cTn id="32" dur="1" fill="hold">
                                          <p:stCondLst>
                                            <p:cond delay="0"/>
                                          </p:stCondLst>
                                        </p:cTn>
                                        <p:tgtEl>
                                          <p:spTgt spid="4">
                                            <p:graphicEl>
                                              <a:dgm id="{897285B6-9994-1647-A64E-167C3024C020}"/>
                                            </p:graphicEl>
                                          </p:spTgt>
                                        </p:tgtEl>
                                        <p:attrNameLst>
                                          <p:attrName>style.visibility</p:attrName>
                                        </p:attrNameLst>
                                      </p:cBhvr>
                                      <p:to>
                                        <p:strVal val="visible"/>
                                      </p:to>
                                    </p:set>
                                    <p:animEffect transition="in" filter="wipe(up)">
                                      <p:cBhvr>
                                        <p:cTn id="33" dur="500"/>
                                        <p:tgtEl>
                                          <p:spTgt spid="4">
                                            <p:graphicEl>
                                              <a:dgm id="{897285B6-9994-1647-A64E-167C3024C020}"/>
                                            </p:graphicEl>
                                          </p:spTgt>
                                        </p:tgtEl>
                                      </p:cBhvr>
                                    </p:animEffect>
                                  </p:childTnLst>
                                </p:cTn>
                              </p:par>
                              <p:par>
                                <p:cTn id="34" presetID="22" presetClass="entr" presetSubtype="1" fill="hold" grpId="0" nodeType="withEffect">
                                  <p:stCondLst>
                                    <p:cond delay="0"/>
                                  </p:stCondLst>
                                  <p:childTnLst>
                                    <p:set>
                                      <p:cBhvr>
                                        <p:cTn id="35" dur="1" fill="hold">
                                          <p:stCondLst>
                                            <p:cond delay="0"/>
                                          </p:stCondLst>
                                        </p:cTn>
                                        <p:tgtEl>
                                          <p:spTgt spid="4">
                                            <p:graphicEl>
                                              <a:dgm id="{945E3754-754B-B44A-855D-5A6F3017933A}"/>
                                            </p:graphicEl>
                                          </p:spTgt>
                                        </p:tgtEl>
                                        <p:attrNameLst>
                                          <p:attrName>style.visibility</p:attrName>
                                        </p:attrNameLst>
                                      </p:cBhvr>
                                      <p:to>
                                        <p:strVal val="visible"/>
                                      </p:to>
                                    </p:set>
                                    <p:animEffect transition="in" filter="wipe(up)">
                                      <p:cBhvr>
                                        <p:cTn id="36" dur="500"/>
                                        <p:tgtEl>
                                          <p:spTgt spid="4">
                                            <p:graphicEl>
                                              <a:dgm id="{945E3754-754B-B44A-855D-5A6F3017933A}"/>
                                            </p:graphicEl>
                                          </p:spTgt>
                                        </p:tgtEl>
                                      </p:cBhvr>
                                    </p:animEffect>
                                  </p:childTnLst>
                                </p:cTn>
                              </p:par>
                              <p:par>
                                <p:cTn id="37" presetID="22" presetClass="entr" presetSubtype="1" fill="hold" grpId="0" nodeType="withEffect">
                                  <p:stCondLst>
                                    <p:cond delay="0"/>
                                  </p:stCondLst>
                                  <p:childTnLst>
                                    <p:set>
                                      <p:cBhvr>
                                        <p:cTn id="38" dur="1" fill="hold">
                                          <p:stCondLst>
                                            <p:cond delay="0"/>
                                          </p:stCondLst>
                                        </p:cTn>
                                        <p:tgtEl>
                                          <p:spTgt spid="4">
                                            <p:graphicEl>
                                              <a:dgm id="{83FB8AE6-109C-084C-8C3C-76E781EE194B}"/>
                                            </p:graphicEl>
                                          </p:spTgt>
                                        </p:tgtEl>
                                        <p:attrNameLst>
                                          <p:attrName>style.visibility</p:attrName>
                                        </p:attrNameLst>
                                      </p:cBhvr>
                                      <p:to>
                                        <p:strVal val="visible"/>
                                      </p:to>
                                    </p:set>
                                    <p:animEffect transition="in" filter="wipe(up)">
                                      <p:cBhvr>
                                        <p:cTn id="39" dur="500"/>
                                        <p:tgtEl>
                                          <p:spTgt spid="4">
                                            <p:graphicEl>
                                              <a:dgm id="{83FB8AE6-109C-084C-8C3C-76E781EE194B}"/>
                                            </p:graphicEl>
                                          </p:spTgt>
                                        </p:tgtEl>
                                      </p:cBhvr>
                                    </p:animEffect>
                                  </p:childTnLst>
                                </p:cTn>
                              </p:par>
                              <p:par>
                                <p:cTn id="40" presetID="22" presetClass="entr" presetSubtype="1" fill="hold" grpId="0" nodeType="withEffect">
                                  <p:stCondLst>
                                    <p:cond delay="0"/>
                                  </p:stCondLst>
                                  <p:childTnLst>
                                    <p:set>
                                      <p:cBhvr>
                                        <p:cTn id="41" dur="1" fill="hold">
                                          <p:stCondLst>
                                            <p:cond delay="0"/>
                                          </p:stCondLst>
                                        </p:cTn>
                                        <p:tgtEl>
                                          <p:spTgt spid="4">
                                            <p:graphicEl>
                                              <a:dgm id="{B1064D90-5A07-4149-BB66-B45C5E3BE934}"/>
                                            </p:graphicEl>
                                          </p:spTgt>
                                        </p:tgtEl>
                                        <p:attrNameLst>
                                          <p:attrName>style.visibility</p:attrName>
                                        </p:attrNameLst>
                                      </p:cBhvr>
                                      <p:to>
                                        <p:strVal val="visible"/>
                                      </p:to>
                                    </p:set>
                                    <p:animEffect transition="in" filter="wipe(up)">
                                      <p:cBhvr>
                                        <p:cTn id="42" dur="500"/>
                                        <p:tgtEl>
                                          <p:spTgt spid="4">
                                            <p:graphicEl>
                                              <a:dgm id="{B1064D90-5A07-4149-BB66-B45C5E3BE934}"/>
                                            </p:graphicEl>
                                          </p:spTgt>
                                        </p:tgtEl>
                                      </p:cBhvr>
                                    </p:animEffect>
                                  </p:childTnLst>
                                </p:cTn>
                              </p:par>
                              <p:par>
                                <p:cTn id="43" presetID="22" presetClass="entr" presetSubtype="1" fill="hold" grpId="0" nodeType="withEffect">
                                  <p:stCondLst>
                                    <p:cond delay="0"/>
                                  </p:stCondLst>
                                  <p:childTnLst>
                                    <p:set>
                                      <p:cBhvr>
                                        <p:cTn id="44" dur="1" fill="hold">
                                          <p:stCondLst>
                                            <p:cond delay="0"/>
                                          </p:stCondLst>
                                        </p:cTn>
                                        <p:tgtEl>
                                          <p:spTgt spid="4">
                                            <p:graphicEl>
                                              <a:dgm id="{8E38FA05-97F9-1144-B832-601F9EA29172}"/>
                                            </p:graphicEl>
                                          </p:spTgt>
                                        </p:tgtEl>
                                        <p:attrNameLst>
                                          <p:attrName>style.visibility</p:attrName>
                                        </p:attrNameLst>
                                      </p:cBhvr>
                                      <p:to>
                                        <p:strVal val="visible"/>
                                      </p:to>
                                    </p:set>
                                    <p:animEffect transition="in" filter="wipe(up)">
                                      <p:cBhvr>
                                        <p:cTn id="45" dur="500"/>
                                        <p:tgtEl>
                                          <p:spTgt spid="4">
                                            <p:graphicEl>
                                              <a:dgm id="{8E38FA05-97F9-1144-B832-601F9EA29172}"/>
                                            </p:graphicEl>
                                          </p:spTgt>
                                        </p:tgtEl>
                                      </p:cBhvr>
                                    </p:animEffect>
                                  </p:childTnLst>
                                </p:cTn>
                              </p:par>
                              <p:par>
                                <p:cTn id="46" presetID="22" presetClass="entr" presetSubtype="1" fill="hold" grpId="0" nodeType="withEffect">
                                  <p:stCondLst>
                                    <p:cond delay="0"/>
                                  </p:stCondLst>
                                  <p:childTnLst>
                                    <p:set>
                                      <p:cBhvr>
                                        <p:cTn id="47" dur="1" fill="hold">
                                          <p:stCondLst>
                                            <p:cond delay="0"/>
                                          </p:stCondLst>
                                        </p:cTn>
                                        <p:tgtEl>
                                          <p:spTgt spid="4">
                                            <p:graphicEl>
                                              <a:dgm id="{4A27DC37-956D-0845-B78F-FDFB90D3B4CC}"/>
                                            </p:graphicEl>
                                          </p:spTgt>
                                        </p:tgtEl>
                                        <p:attrNameLst>
                                          <p:attrName>style.visibility</p:attrName>
                                        </p:attrNameLst>
                                      </p:cBhvr>
                                      <p:to>
                                        <p:strVal val="visible"/>
                                      </p:to>
                                    </p:set>
                                    <p:animEffect transition="in" filter="wipe(up)">
                                      <p:cBhvr>
                                        <p:cTn id="48" dur="500"/>
                                        <p:tgtEl>
                                          <p:spTgt spid="4">
                                            <p:graphicEl>
                                              <a:dgm id="{4A27DC37-956D-0845-B78F-FDFB90D3B4CC}"/>
                                            </p:graphicEl>
                                          </p:spTgt>
                                        </p:tgtEl>
                                      </p:cBhvr>
                                    </p:animEffect>
                                  </p:childTnLst>
                                </p:cTn>
                              </p:par>
                              <p:par>
                                <p:cTn id="49" presetID="22" presetClass="entr" presetSubtype="1" fill="hold" grpId="0" nodeType="withEffect">
                                  <p:stCondLst>
                                    <p:cond delay="0"/>
                                  </p:stCondLst>
                                  <p:childTnLst>
                                    <p:set>
                                      <p:cBhvr>
                                        <p:cTn id="50" dur="1" fill="hold">
                                          <p:stCondLst>
                                            <p:cond delay="0"/>
                                          </p:stCondLst>
                                        </p:cTn>
                                        <p:tgtEl>
                                          <p:spTgt spid="4">
                                            <p:graphicEl>
                                              <a:dgm id="{243F56F7-10AD-BF4D-BDD2-6A4909938B20}"/>
                                            </p:graphicEl>
                                          </p:spTgt>
                                        </p:tgtEl>
                                        <p:attrNameLst>
                                          <p:attrName>style.visibility</p:attrName>
                                        </p:attrNameLst>
                                      </p:cBhvr>
                                      <p:to>
                                        <p:strVal val="visible"/>
                                      </p:to>
                                    </p:set>
                                    <p:animEffect transition="in" filter="wipe(up)">
                                      <p:cBhvr>
                                        <p:cTn id="51" dur="500"/>
                                        <p:tgtEl>
                                          <p:spTgt spid="4">
                                            <p:graphicEl>
                                              <a:dgm id="{243F56F7-10AD-BF4D-BDD2-6A4909938B20}"/>
                                            </p:graphicEl>
                                          </p:spTgt>
                                        </p:tgtEl>
                                      </p:cBhvr>
                                    </p:animEffect>
                                  </p:childTnLst>
                                </p:cTn>
                              </p:par>
                              <p:par>
                                <p:cTn id="52" presetID="22" presetClass="entr" presetSubtype="1" fill="hold" grpId="0" nodeType="withEffect">
                                  <p:stCondLst>
                                    <p:cond delay="0"/>
                                  </p:stCondLst>
                                  <p:childTnLst>
                                    <p:set>
                                      <p:cBhvr>
                                        <p:cTn id="53" dur="1" fill="hold">
                                          <p:stCondLst>
                                            <p:cond delay="0"/>
                                          </p:stCondLst>
                                        </p:cTn>
                                        <p:tgtEl>
                                          <p:spTgt spid="4">
                                            <p:graphicEl>
                                              <a:dgm id="{57196B02-9A0B-4446-A862-058983FB05A8}"/>
                                            </p:graphicEl>
                                          </p:spTgt>
                                        </p:tgtEl>
                                        <p:attrNameLst>
                                          <p:attrName>style.visibility</p:attrName>
                                        </p:attrNameLst>
                                      </p:cBhvr>
                                      <p:to>
                                        <p:strVal val="visible"/>
                                      </p:to>
                                    </p:set>
                                    <p:animEffect transition="in" filter="wipe(up)">
                                      <p:cBhvr>
                                        <p:cTn id="54" dur="500"/>
                                        <p:tgtEl>
                                          <p:spTgt spid="4">
                                            <p:graphicEl>
                                              <a:dgm id="{57196B02-9A0B-4446-A862-058983FB05A8}"/>
                                            </p:graphicEl>
                                          </p:spTgt>
                                        </p:tgtEl>
                                      </p:cBhvr>
                                    </p:animEffect>
                                  </p:childTnLst>
                                </p:cTn>
                              </p:par>
                              <p:par>
                                <p:cTn id="55" presetID="22" presetClass="entr" presetSubtype="1" fill="hold" grpId="0" nodeType="withEffect">
                                  <p:stCondLst>
                                    <p:cond delay="0"/>
                                  </p:stCondLst>
                                  <p:childTnLst>
                                    <p:set>
                                      <p:cBhvr>
                                        <p:cTn id="56" dur="1" fill="hold">
                                          <p:stCondLst>
                                            <p:cond delay="0"/>
                                          </p:stCondLst>
                                        </p:cTn>
                                        <p:tgtEl>
                                          <p:spTgt spid="4">
                                            <p:graphicEl>
                                              <a:dgm id="{E705793C-AB28-0F4D-874B-AA203DB1FC6A}"/>
                                            </p:graphicEl>
                                          </p:spTgt>
                                        </p:tgtEl>
                                        <p:attrNameLst>
                                          <p:attrName>style.visibility</p:attrName>
                                        </p:attrNameLst>
                                      </p:cBhvr>
                                      <p:to>
                                        <p:strVal val="visible"/>
                                      </p:to>
                                    </p:set>
                                    <p:animEffect transition="in" filter="wipe(up)">
                                      <p:cBhvr>
                                        <p:cTn id="57" dur="500"/>
                                        <p:tgtEl>
                                          <p:spTgt spid="4">
                                            <p:graphicEl>
                                              <a:dgm id="{E705793C-AB28-0F4D-874B-AA203DB1FC6A}"/>
                                            </p:graphicEl>
                                          </p:spTgt>
                                        </p:tgtEl>
                                      </p:cBhvr>
                                    </p:animEffect>
                                  </p:childTnLst>
                                </p:cTn>
                              </p:par>
                              <p:par>
                                <p:cTn id="58" presetID="22" presetClass="entr" presetSubtype="1" fill="hold" grpId="0" nodeType="withEffect">
                                  <p:stCondLst>
                                    <p:cond delay="0"/>
                                  </p:stCondLst>
                                  <p:childTnLst>
                                    <p:set>
                                      <p:cBhvr>
                                        <p:cTn id="59" dur="1" fill="hold">
                                          <p:stCondLst>
                                            <p:cond delay="0"/>
                                          </p:stCondLst>
                                        </p:cTn>
                                        <p:tgtEl>
                                          <p:spTgt spid="4">
                                            <p:graphicEl>
                                              <a:dgm id="{CE774281-8B53-2E4C-85CC-FDC98D7F7345}"/>
                                            </p:graphicEl>
                                          </p:spTgt>
                                        </p:tgtEl>
                                        <p:attrNameLst>
                                          <p:attrName>style.visibility</p:attrName>
                                        </p:attrNameLst>
                                      </p:cBhvr>
                                      <p:to>
                                        <p:strVal val="visible"/>
                                      </p:to>
                                    </p:set>
                                    <p:animEffect transition="in" filter="wipe(up)">
                                      <p:cBhvr>
                                        <p:cTn id="60" dur="500"/>
                                        <p:tgtEl>
                                          <p:spTgt spid="4">
                                            <p:graphicEl>
                                              <a:dgm id="{CE774281-8B53-2E4C-85CC-FDC98D7F7345}"/>
                                            </p:graphicEl>
                                          </p:spTgt>
                                        </p:tgtEl>
                                      </p:cBhvr>
                                    </p:animEffect>
                                  </p:childTnLst>
                                </p:cTn>
                              </p:par>
                              <p:par>
                                <p:cTn id="61" presetID="22" presetClass="entr" presetSubtype="1" fill="hold" grpId="0" nodeType="withEffect">
                                  <p:stCondLst>
                                    <p:cond delay="0"/>
                                  </p:stCondLst>
                                  <p:childTnLst>
                                    <p:set>
                                      <p:cBhvr>
                                        <p:cTn id="62" dur="1" fill="hold">
                                          <p:stCondLst>
                                            <p:cond delay="0"/>
                                          </p:stCondLst>
                                        </p:cTn>
                                        <p:tgtEl>
                                          <p:spTgt spid="4">
                                            <p:graphicEl>
                                              <a:dgm id="{2329BE03-63F0-6F4F-9E5B-22F316D91043}"/>
                                            </p:graphicEl>
                                          </p:spTgt>
                                        </p:tgtEl>
                                        <p:attrNameLst>
                                          <p:attrName>style.visibility</p:attrName>
                                        </p:attrNameLst>
                                      </p:cBhvr>
                                      <p:to>
                                        <p:strVal val="visible"/>
                                      </p:to>
                                    </p:set>
                                    <p:animEffect transition="in" filter="wipe(up)">
                                      <p:cBhvr>
                                        <p:cTn id="63" dur="500"/>
                                        <p:tgtEl>
                                          <p:spTgt spid="4">
                                            <p:graphicEl>
                                              <a:dgm id="{2329BE03-63F0-6F4F-9E5B-22F316D91043}"/>
                                            </p:graphicEl>
                                          </p:spTgt>
                                        </p:tgtEl>
                                      </p:cBhvr>
                                    </p:animEffect>
                                  </p:childTnLst>
                                </p:cTn>
                              </p:par>
                              <p:par>
                                <p:cTn id="64" presetID="22" presetClass="entr" presetSubtype="1" fill="hold" grpId="0" nodeType="withEffect">
                                  <p:stCondLst>
                                    <p:cond delay="0"/>
                                  </p:stCondLst>
                                  <p:childTnLst>
                                    <p:set>
                                      <p:cBhvr>
                                        <p:cTn id="65" dur="1" fill="hold">
                                          <p:stCondLst>
                                            <p:cond delay="0"/>
                                          </p:stCondLst>
                                        </p:cTn>
                                        <p:tgtEl>
                                          <p:spTgt spid="4">
                                            <p:graphicEl>
                                              <a:dgm id="{45EEBDCE-26B9-B045-8ECD-2F2F57ADB543}"/>
                                            </p:graphicEl>
                                          </p:spTgt>
                                        </p:tgtEl>
                                        <p:attrNameLst>
                                          <p:attrName>style.visibility</p:attrName>
                                        </p:attrNameLst>
                                      </p:cBhvr>
                                      <p:to>
                                        <p:strVal val="visible"/>
                                      </p:to>
                                    </p:set>
                                    <p:animEffect transition="in" filter="wipe(up)">
                                      <p:cBhvr>
                                        <p:cTn id="66" dur="500"/>
                                        <p:tgtEl>
                                          <p:spTgt spid="4">
                                            <p:graphicEl>
                                              <a:dgm id="{45EEBDCE-26B9-B045-8ECD-2F2F57ADB543}"/>
                                            </p:graphicEl>
                                          </p:spTgt>
                                        </p:tgtEl>
                                      </p:cBhvr>
                                    </p:animEffect>
                                  </p:childTnLst>
                                </p:cTn>
                              </p:par>
                              <p:par>
                                <p:cTn id="67" presetID="22" presetClass="entr" presetSubtype="1" fill="hold" grpId="0" nodeType="withEffect">
                                  <p:stCondLst>
                                    <p:cond delay="0"/>
                                  </p:stCondLst>
                                  <p:childTnLst>
                                    <p:set>
                                      <p:cBhvr>
                                        <p:cTn id="68" dur="1" fill="hold">
                                          <p:stCondLst>
                                            <p:cond delay="0"/>
                                          </p:stCondLst>
                                        </p:cTn>
                                        <p:tgtEl>
                                          <p:spTgt spid="4">
                                            <p:graphicEl>
                                              <a:dgm id="{4AE1FC51-F167-0947-84E3-5243A4DC2F60}"/>
                                            </p:graphicEl>
                                          </p:spTgt>
                                        </p:tgtEl>
                                        <p:attrNameLst>
                                          <p:attrName>style.visibility</p:attrName>
                                        </p:attrNameLst>
                                      </p:cBhvr>
                                      <p:to>
                                        <p:strVal val="visible"/>
                                      </p:to>
                                    </p:set>
                                    <p:animEffect transition="in" filter="wipe(up)">
                                      <p:cBhvr>
                                        <p:cTn id="69" dur="500"/>
                                        <p:tgtEl>
                                          <p:spTgt spid="4">
                                            <p:graphicEl>
                                              <a:dgm id="{4AE1FC51-F167-0947-84E3-5243A4DC2F60}"/>
                                            </p:graphicEl>
                                          </p:spTgt>
                                        </p:tgtEl>
                                      </p:cBhvr>
                                    </p:animEffect>
                                  </p:childTnLst>
                                </p:cTn>
                              </p:par>
                              <p:par>
                                <p:cTn id="70" presetID="22" presetClass="entr" presetSubtype="1" fill="hold" grpId="0" nodeType="withEffect">
                                  <p:stCondLst>
                                    <p:cond delay="0"/>
                                  </p:stCondLst>
                                  <p:childTnLst>
                                    <p:set>
                                      <p:cBhvr>
                                        <p:cTn id="71" dur="1" fill="hold">
                                          <p:stCondLst>
                                            <p:cond delay="0"/>
                                          </p:stCondLst>
                                        </p:cTn>
                                        <p:tgtEl>
                                          <p:spTgt spid="4">
                                            <p:graphicEl>
                                              <a:dgm id="{00F065D5-4812-AC41-8044-8A85A4D5E324}"/>
                                            </p:graphicEl>
                                          </p:spTgt>
                                        </p:tgtEl>
                                        <p:attrNameLst>
                                          <p:attrName>style.visibility</p:attrName>
                                        </p:attrNameLst>
                                      </p:cBhvr>
                                      <p:to>
                                        <p:strVal val="visible"/>
                                      </p:to>
                                    </p:set>
                                    <p:animEffect transition="in" filter="wipe(up)">
                                      <p:cBhvr>
                                        <p:cTn id="72" dur="500"/>
                                        <p:tgtEl>
                                          <p:spTgt spid="4">
                                            <p:graphicEl>
                                              <a:dgm id="{00F065D5-4812-AC41-8044-8A85A4D5E324}"/>
                                            </p:graphicEl>
                                          </p:spTgt>
                                        </p:tgtEl>
                                      </p:cBhvr>
                                    </p:animEffect>
                                  </p:childTnLst>
                                </p:cTn>
                              </p:par>
                              <p:par>
                                <p:cTn id="73" presetID="22" presetClass="entr" presetSubtype="1" fill="hold" grpId="0" nodeType="withEffect">
                                  <p:stCondLst>
                                    <p:cond delay="0"/>
                                  </p:stCondLst>
                                  <p:childTnLst>
                                    <p:set>
                                      <p:cBhvr>
                                        <p:cTn id="74" dur="1" fill="hold">
                                          <p:stCondLst>
                                            <p:cond delay="0"/>
                                          </p:stCondLst>
                                        </p:cTn>
                                        <p:tgtEl>
                                          <p:spTgt spid="4">
                                            <p:graphicEl>
                                              <a:dgm id="{258CADBA-8765-EB48-A771-D2B5F04E4A9A}"/>
                                            </p:graphicEl>
                                          </p:spTgt>
                                        </p:tgtEl>
                                        <p:attrNameLst>
                                          <p:attrName>style.visibility</p:attrName>
                                        </p:attrNameLst>
                                      </p:cBhvr>
                                      <p:to>
                                        <p:strVal val="visible"/>
                                      </p:to>
                                    </p:set>
                                    <p:animEffect transition="in" filter="wipe(up)">
                                      <p:cBhvr>
                                        <p:cTn id="75" dur="500"/>
                                        <p:tgtEl>
                                          <p:spTgt spid="4">
                                            <p:graphicEl>
                                              <a:dgm id="{258CADBA-8765-EB48-A771-D2B5F04E4A9A}"/>
                                            </p:graphicEl>
                                          </p:spTgt>
                                        </p:tgtEl>
                                      </p:cBhvr>
                                    </p:animEffect>
                                  </p:childTnLst>
                                </p:cTn>
                              </p:par>
                              <p:par>
                                <p:cTn id="76" presetID="22" presetClass="entr" presetSubtype="1" fill="hold" grpId="0" nodeType="withEffect">
                                  <p:stCondLst>
                                    <p:cond delay="0"/>
                                  </p:stCondLst>
                                  <p:childTnLst>
                                    <p:set>
                                      <p:cBhvr>
                                        <p:cTn id="77" dur="1" fill="hold">
                                          <p:stCondLst>
                                            <p:cond delay="0"/>
                                          </p:stCondLst>
                                        </p:cTn>
                                        <p:tgtEl>
                                          <p:spTgt spid="4">
                                            <p:graphicEl>
                                              <a:dgm id="{035D8C62-17C9-DF4A-A74E-A2B4AEC72489}"/>
                                            </p:graphicEl>
                                          </p:spTgt>
                                        </p:tgtEl>
                                        <p:attrNameLst>
                                          <p:attrName>style.visibility</p:attrName>
                                        </p:attrNameLst>
                                      </p:cBhvr>
                                      <p:to>
                                        <p:strVal val="visible"/>
                                      </p:to>
                                    </p:set>
                                    <p:animEffect transition="in" filter="wipe(up)">
                                      <p:cBhvr>
                                        <p:cTn id="78" dur="500"/>
                                        <p:tgtEl>
                                          <p:spTgt spid="4">
                                            <p:graphicEl>
                                              <a:dgm id="{035D8C62-17C9-DF4A-A74E-A2B4AEC72489}"/>
                                            </p:graphicEl>
                                          </p:spTgt>
                                        </p:tgtEl>
                                      </p:cBhvr>
                                    </p:animEffect>
                                  </p:childTnLst>
                                </p:cTn>
                              </p:par>
                              <p:par>
                                <p:cTn id="79" presetID="22" presetClass="entr" presetSubtype="1" fill="hold" grpId="0" nodeType="withEffect">
                                  <p:stCondLst>
                                    <p:cond delay="0"/>
                                  </p:stCondLst>
                                  <p:childTnLst>
                                    <p:set>
                                      <p:cBhvr>
                                        <p:cTn id="80" dur="1" fill="hold">
                                          <p:stCondLst>
                                            <p:cond delay="0"/>
                                          </p:stCondLst>
                                        </p:cTn>
                                        <p:tgtEl>
                                          <p:spTgt spid="4">
                                            <p:graphicEl>
                                              <a:dgm id="{78F25EE8-DBDA-544A-9609-79447E094129}"/>
                                            </p:graphicEl>
                                          </p:spTgt>
                                        </p:tgtEl>
                                        <p:attrNameLst>
                                          <p:attrName>style.visibility</p:attrName>
                                        </p:attrNameLst>
                                      </p:cBhvr>
                                      <p:to>
                                        <p:strVal val="visible"/>
                                      </p:to>
                                    </p:set>
                                    <p:animEffect transition="in" filter="wipe(up)">
                                      <p:cBhvr>
                                        <p:cTn id="81" dur="500"/>
                                        <p:tgtEl>
                                          <p:spTgt spid="4">
                                            <p:graphicEl>
                                              <a:dgm id="{78F25EE8-DBDA-544A-9609-79447E094129}"/>
                                            </p:graphicEl>
                                          </p:spTgt>
                                        </p:tgtEl>
                                      </p:cBhvr>
                                    </p:animEffect>
                                  </p:childTnLst>
                                </p:cTn>
                              </p:par>
                              <p:par>
                                <p:cTn id="82" presetID="22" presetClass="entr" presetSubtype="1" fill="hold" grpId="0" nodeType="withEffect">
                                  <p:stCondLst>
                                    <p:cond delay="0"/>
                                  </p:stCondLst>
                                  <p:childTnLst>
                                    <p:set>
                                      <p:cBhvr>
                                        <p:cTn id="83" dur="1" fill="hold">
                                          <p:stCondLst>
                                            <p:cond delay="0"/>
                                          </p:stCondLst>
                                        </p:cTn>
                                        <p:tgtEl>
                                          <p:spTgt spid="4">
                                            <p:graphicEl>
                                              <a:dgm id="{37585A1B-2104-1E47-A57E-ECE4F5CCEB49}"/>
                                            </p:graphicEl>
                                          </p:spTgt>
                                        </p:tgtEl>
                                        <p:attrNameLst>
                                          <p:attrName>style.visibility</p:attrName>
                                        </p:attrNameLst>
                                      </p:cBhvr>
                                      <p:to>
                                        <p:strVal val="visible"/>
                                      </p:to>
                                    </p:set>
                                    <p:animEffect transition="in" filter="wipe(up)">
                                      <p:cBhvr>
                                        <p:cTn id="84" dur="500"/>
                                        <p:tgtEl>
                                          <p:spTgt spid="4">
                                            <p:graphicEl>
                                              <a:dgm id="{37585A1B-2104-1E47-A57E-ECE4F5CCEB49}"/>
                                            </p:graphicEl>
                                          </p:spTgt>
                                        </p:tgtEl>
                                      </p:cBhvr>
                                    </p:animEffect>
                                  </p:childTnLst>
                                </p:cTn>
                              </p:par>
                              <p:par>
                                <p:cTn id="85" presetID="22" presetClass="entr" presetSubtype="1" fill="hold" grpId="0" nodeType="withEffect">
                                  <p:stCondLst>
                                    <p:cond delay="0"/>
                                  </p:stCondLst>
                                  <p:childTnLst>
                                    <p:set>
                                      <p:cBhvr>
                                        <p:cTn id="86" dur="1" fill="hold">
                                          <p:stCondLst>
                                            <p:cond delay="0"/>
                                          </p:stCondLst>
                                        </p:cTn>
                                        <p:tgtEl>
                                          <p:spTgt spid="4">
                                            <p:graphicEl>
                                              <a:dgm id="{56473E34-62EB-B246-82A0-6C4818AF00A0}"/>
                                            </p:graphicEl>
                                          </p:spTgt>
                                        </p:tgtEl>
                                        <p:attrNameLst>
                                          <p:attrName>style.visibility</p:attrName>
                                        </p:attrNameLst>
                                      </p:cBhvr>
                                      <p:to>
                                        <p:strVal val="visible"/>
                                      </p:to>
                                    </p:set>
                                    <p:animEffect transition="in" filter="wipe(up)">
                                      <p:cBhvr>
                                        <p:cTn id="87" dur="500"/>
                                        <p:tgtEl>
                                          <p:spTgt spid="4">
                                            <p:graphicEl>
                                              <a:dgm id="{56473E34-62EB-B246-82A0-6C4818AF00A0}"/>
                                            </p:graphicEl>
                                          </p:spTgt>
                                        </p:tgtEl>
                                      </p:cBhvr>
                                    </p:animEffect>
                                  </p:childTnLst>
                                </p:cTn>
                              </p:par>
                              <p:par>
                                <p:cTn id="88" presetID="22" presetClass="entr" presetSubtype="1" fill="hold" grpId="0" nodeType="withEffect">
                                  <p:stCondLst>
                                    <p:cond delay="0"/>
                                  </p:stCondLst>
                                  <p:childTnLst>
                                    <p:set>
                                      <p:cBhvr>
                                        <p:cTn id="89" dur="1" fill="hold">
                                          <p:stCondLst>
                                            <p:cond delay="0"/>
                                          </p:stCondLst>
                                        </p:cTn>
                                        <p:tgtEl>
                                          <p:spTgt spid="4">
                                            <p:graphicEl>
                                              <a:dgm id="{11B90F25-A3AE-0C4E-9E4B-98FBAE3EFC92}"/>
                                            </p:graphicEl>
                                          </p:spTgt>
                                        </p:tgtEl>
                                        <p:attrNameLst>
                                          <p:attrName>style.visibility</p:attrName>
                                        </p:attrNameLst>
                                      </p:cBhvr>
                                      <p:to>
                                        <p:strVal val="visible"/>
                                      </p:to>
                                    </p:set>
                                    <p:animEffect transition="in" filter="wipe(up)">
                                      <p:cBhvr>
                                        <p:cTn id="90" dur="500"/>
                                        <p:tgtEl>
                                          <p:spTgt spid="4">
                                            <p:graphicEl>
                                              <a:dgm id="{11B90F25-A3AE-0C4E-9E4B-98FBAE3EFC92}"/>
                                            </p:graphicEl>
                                          </p:spTgt>
                                        </p:tgtEl>
                                      </p:cBhvr>
                                    </p:animEffect>
                                  </p:childTnLst>
                                </p:cTn>
                              </p:par>
                              <p:par>
                                <p:cTn id="91" presetID="22" presetClass="entr" presetSubtype="1" fill="hold" grpId="0" nodeType="withEffect">
                                  <p:stCondLst>
                                    <p:cond delay="0"/>
                                  </p:stCondLst>
                                  <p:childTnLst>
                                    <p:set>
                                      <p:cBhvr>
                                        <p:cTn id="92" dur="1" fill="hold">
                                          <p:stCondLst>
                                            <p:cond delay="0"/>
                                          </p:stCondLst>
                                        </p:cTn>
                                        <p:tgtEl>
                                          <p:spTgt spid="4">
                                            <p:graphicEl>
                                              <a:dgm id="{D23C605B-61EB-444F-88D3-FA1CB4C67A83}"/>
                                            </p:graphicEl>
                                          </p:spTgt>
                                        </p:tgtEl>
                                        <p:attrNameLst>
                                          <p:attrName>style.visibility</p:attrName>
                                        </p:attrNameLst>
                                      </p:cBhvr>
                                      <p:to>
                                        <p:strVal val="visible"/>
                                      </p:to>
                                    </p:set>
                                    <p:animEffect transition="in" filter="wipe(up)">
                                      <p:cBhvr>
                                        <p:cTn id="93" dur="500"/>
                                        <p:tgtEl>
                                          <p:spTgt spid="4">
                                            <p:graphicEl>
                                              <a:dgm id="{D23C605B-61EB-444F-88D3-FA1CB4C67A83}"/>
                                            </p:graphicEl>
                                          </p:spTgt>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1" fill="hold" grpId="0" nodeType="clickEffect">
                                  <p:stCondLst>
                                    <p:cond delay="0"/>
                                  </p:stCondLst>
                                  <p:childTnLst>
                                    <p:set>
                                      <p:cBhvr>
                                        <p:cTn id="97" dur="1" fill="hold">
                                          <p:stCondLst>
                                            <p:cond delay="0"/>
                                          </p:stCondLst>
                                        </p:cTn>
                                        <p:tgtEl>
                                          <p:spTgt spid="4">
                                            <p:graphicEl>
                                              <a:dgm id="{D1225C24-E272-AF4A-8A1D-2D5634AE744C}"/>
                                            </p:graphicEl>
                                          </p:spTgt>
                                        </p:tgtEl>
                                        <p:attrNameLst>
                                          <p:attrName>style.visibility</p:attrName>
                                        </p:attrNameLst>
                                      </p:cBhvr>
                                      <p:to>
                                        <p:strVal val="visible"/>
                                      </p:to>
                                    </p:set>
                                    <p:animEffect transition="in" filter="wipe(up)">
                                      <p:cBhvr>
                                        <p:cTn id="98" dur="500"/>
                                        <p:tgtEl>
                                          <p:spTgt spid="4">
                                            <p:graphicEl>
                                              <a:dgm id="{D1225C24-E272-AF4A-8A1D-2D5634AE744C}"/>
                                            </p:graphicEl>
                                          </p:spTgt>
                                        </p:tgtEl>
                                      </p:cBhvr>
                                    </p:animEffect>
                                  </p:childTnLst>
                                </p:cTn>
                              </p:par>
                              <p:par>
                                <p:cTn id="99" presetID="22" presetClass="entr" presetSubtype="1" fill="hold" grpId="0" nodeType="withEffect">
                                  <p:stCondLst>
                                    <p:cond delay="0"/>
                                  </p:stCondLst>
                                  <p:childTnLst>
                                    <p:set>
                                      <p:cBhvr>
                                        <p:cTn id="100" dur="1" fill="hold">
                                          <p:stCondLst>
                                            <p:cond delay="0"/>
                                          </p:stCondLst>
                                        </p:cTn>
                                        <p:tgtEl>
                                          <p:spTgt spid="4">
                                            <p:graphicEl>
                                              <a:dgm id="{21886E74-EE89-1241-AD60-B79EF6368D9E}"/>
                                            </p:graphicEl>
                                          </p:spTgt>
                                        </p:tgtEl>
                                        <p:attrNameLst>
                                          <p:attrName>style.visibility</p:attrName>
                                        </p:attrNameLst>
                                      </p:cBhvr>
                                      <p:to>
                                        <p:strVal val="visible"/>
                                      </p:to>
                                    </p:set>
                                    <p:animEffect transition="in" filter="wipe(up)">
                                      <p:cBhvr>
                                        <p:cTn id="101" dur="500"/>
                                        <p:tgtEl>
                                          <p:spTgt spid="4">
                                            <p:graphicEl>
                                              <a:dgm id="{21886E74-EE89-1241-AD60-B79EF6368D9E}"/>
                                            </p:graphicEl>
                                          </p:spTgt>
                                        </p:tgtEl>
                                      </p:cBhvr>
                                    </p:animEffect>
                                  </p:childTnLst>
                                </p:cTn>
                              </p:par>
                              <p:par>
                                <p:cTn id="102" presetID="22" presetClass="entr" presetSubtype="1" fill="hold" grpId="0" nodeType="withEffect">
                                  <p:stCondLst>
                                    <p:cond delay="0"/>
                                  </p:stCondLst>
                                  <p:childTnLst>
                                    <p:set>
                                      <p:cBhvr>
                                        <p:cTn id="103" dur="1" fill="hold">
                                          <p:stCondLst>
                                            <p:cond delay="0"/>
                                          </p:stCondLst>
                                        </p:cTn>
                                        <p:tgtEl>
                                          <p:spTgt spid="4">
                                            <p:graphicEl>
                                              <a:dgm id="{13539B19-8074-7049-909D-51DCDD4F787C}"/>
                                            </p:graphicEl>
                                          </p:spTgt>
                                        </p:tgtEl>
                                        <p:attrNameLst>
                                          <p:attrName>style.visibility</p:attrName>
                                        </p:attrNameLst>
                                      </p:cBhvr>
                                      <p:to>
                                        <p:strVal val="visible"/>
                                      </p:to>
                                    </p:set>
                                    <p:animEffect transition="in" filter="wipe(up)">
                                      <p:cBhvr>
                                        <p:cTn id="104" dur="500"/>
                                        <p:tgtEl>
                                          <p:spTgt spid="4">
                                            <p:graphicEl>
                                              <a:dgm id="{13539B19-8074-7049-909D-51DCDD4F787C}"/>
                                            </p:graphicEl>
                                          </p:spTgt>
                                        </p:tgtEl>
                                      </p:cBhvr>
                                    </p:animEffect>
                                  </p:childTnLst>
                                </p:cTn>
                              </p:par>
                              <p:par>
                                <p:cTn id="105" presetID="22" presetClass="entr" presetSubtype="1" fill="hold" grpId="0" nodeType="withEffect">
                                  <p:stCondLst>
                                    <p:cond delay="0"/>
                                  </p:stCondLst>
                                  <p:childTnLst>
                                    <p:set>
                                      <p:cBhvr>
                                        <p:cTn id="106" dur="1" fill="hold">
                                          <p:stCondLst>
                                            <p:cond delay="0"/>
                                          </p:stCondLst>
                                        </p:cTn>
                                        <p:tgtEl>
                                          <p:spTgt spid="4">
                                            <p:graphicEl>
                                              <a:dgm id="{50BBCF8B-70C9-1143-BC60-ED5089BC7895}"/>
                                            </p:graphicEl>
                                          </p:spTgt>
                                        </p:tgtEl>
                                        <p:attrNameLst>
                                          <p:attrName>style.visibility</p:attrName>
                                        </p:attrNameLst>
                                      </p:cBhvr>
                                      <p:to>
                                        <p:strVal val="visible"/>
                                      </p:to>
                                    </p:set>
                                    <p:animEffect transition="in" filter="wipe(up)">
                                      <p:cBhvr>
                                        <p:cTn id="107" dur="500"/>
                                        <p:tgtEl>
                                          <p:spTgt spid="4">
                                            <p:graphicEl>
                                              <a:dgm id="{50BBCF8B-70C9-1143-BC60-ED5089BC7895}"/>
                                            </p:graphicEl>
                                          </p:spTgt>
                                        </p:tgtEl>
                                      </p:cBhvr>
                                    </p:animEffect>
                                  </p:childTnLst>
                                </p:cTn>
                              </p:par>
                              <p:par>
                                <p:cTn id="108" presetID="22" presetClass="entr" presetSubtype="1" fill="hold" grpId="0" nodeType="withEffect">
                                  <p:stCondLst>
                                    <p:cond delay="0"/>
                                  </p:stCondLst>
                                  <p:childTnLst>
                                    <p:set>
                                      <p:cBhvr>
                                        <p:cTn id="109" dur="1" fill="hold">
                                          <p:stCondLst>
                                            <p:cond delay="0"/>
                                          </p:stCondLst>
                                        </p:cTn>
                                        <p:tgtEl>
                                          <p:spTgt spid="4">
                                            <p:graphicEl>
                                              <a:dgm id="{67905308-DFD3-814C-B0CE-7CACDFDC10EF}"/>
                                            </p:graphicEl>
                                          </p:spTgt>
                                        </p:tgtEl>
                                        <p:attrNameLst>
                                          <p:attrName>style.visibility</p:attrName>
                                        </p:attrNameLst>
                                      </p:cBhvr>
                                      <p:to>
                                        <p:strVal val="visible"/>
                                      </p:to>
                                    </p:set>
                                    <p:animEffect transition="in" filter="wipe(up)">
                                      <p:cBhvr>
                                        <p:cTn id="110" dur="500"/>
                                        <p:tgtEl>
                                          <p:spTgt spid="4">
                                            <p:graphicEl>
                                              <a:dgm id="{67905308-DFD3-814C-B0CE-7CACDFDC10EF}"/>
                                            </p:graphicEl>
                                          </p:spTgt>
                                        </p:tgtEl>
                                      </p:cBhvr>
                                    </p:animEffect>
                                  </p:childTnLst>
                                </p:cTn>
                              </p:par>
                              <p:par>
                                <p:cTn id="111" presetID="22" presetClass="entr" presetSubtype="1" fill="hold" grpId="0" nodeType="withEffect">
                                  <p:stCondLst>
                                    <p:cond delay="0"/>
                                  </p:stCondLst>
                                  <p:childTnLst>
                                    <p:set>
                                      <p:cBhvr>
                                        <p:cTn id="112" dur="1" fill="hold">
                                          <p:stCondLst>
                                            <p:cond delay="0"/>
                                          </p:stCondLst>
                                        </p:cTn>
                                        <p:tgtEl>
                                          <p:spTgt spid="4">
                                            <p:graphicEl>
                                              <a:dgm id="{222AD54D-8222-A546-A64A-2FBCFD870F85}"/>
                                            </p:graphicEl>
                                          </p:spTgt>
                                        </p:tgtEl>
                                        <p:attrNameLst>
                                          <p:attrName>style.visibility</p:attrName>
                                        </p:attrNameLst>
                                      </p:cBhvr>
                                      <p:to>
                                        <p:strVal val="visible"/>
                                      </p:to>
                                    </p:set>
                                    <p:animEffect transition="in" filter="wipe(up)">
                                      <p:cBhvr>
                                        <p:cTn id="113" dur="500"/>
                                        <p:tgtEl>
                                          <p:spTgt spid="4">
                                            <p:graphicEl>
                                              <a:dgm id="{222AD54D-8222-A546-A64A-2FBCFD870F85}"/>
                                            </p:graphicEl>
                                          </p:spTgt>
                                        </p:tgtEl>
                                      </p:cBhvr>
                                    </p:animEffect>
                                  </p:childTnLst>
                                </p:cTn>
                              </p:par>
                              <p:par>
                                <p:cTn id="114" presetID="22" presetClass="entr" presetSubtype="1" fill="hold" grpId="0" nodeType="withEffect">
                                  <p:stCondLst>
                                    <p:cond delay="0"/>
                                  </p:stCondLst>
                                  <p:childTnLst>
                                    <p:set>
                                      <p:cBhvr>
                                        <p:cTn id="115" dur="1" fill="hold">
                                          <p:stCondLst>
                                            <p:cond delay="0"/>
                                          </p:stCondLst>
                                        </p:cTn>
                                        <p:tgtEl>
                                          <p:spTgt spid="4">
                                            <p:graphicEl>
                                              <a:dgm id="{B52F9A13-EF1A-1445-B1F8-0DFA78441CF9}"/>
                                            </p:graphicEl>
                                          </p:spTgt>
                                        </p:tgtEl>
                                        <p:attrNameLst>
                                          <p:attrName>style.visibility</p:attrName>
                                        </p:attrNameLst>
                                      </p:cBhvr>
                                      <p:to>
                                        <p:strVal val="visible"/>
                                      </p:to>
                                    </p:set>
                                    <p:animEffect transition="in" filter="wipe(up)">
                                      <p:cBhvr>
                                        <p:cTn id="116" dur="500"/>
                                        <p:tgtEl>
                                          <p:spTgt spid="4">
                                            <p:graphicEl>
                                              <a:dgm id="{B52F9A13-EF1A-1445-B1F8-0DFA78441CF9}"/>
                                            </p:graphicEl>
                                          </p:spTgt>
                                        </p:tgtEl>
                                      </p:cBhvr>
                                    </p:animEffect>
                                  </p:childTnLst>
                                </p:cTn>
                              </p:par>
                              <p:par>
                                <p:cTn id="117" presetID="22" presetClass="entr" presetSubtype="1" fill="hold" grpId="0" nodeType="withEffect">
                                  <p:stCondLst>
                                    <p:cond delay="0"/>
                                  </p:stCondLst>
                                  <p:childTnLst>
                                    <p:set>
                                      <p:cBhvr>
                                        <p:cTn id="118" dur="1" fill="hold">
                                          <p:stCondLst>
                                            <p:cond delay="0"/>
                                          </p:stCondLst>
                                        </p:cTn>
                                        <p:tgtEl>
                                          <p:spTgt spid="4">
                                            <p:graphicEl>
                                              <a:dgm id="{57E81BAE-226E-3240-B49D-9C58CBF15310}"/>
                                            </p:graphicEl>
                                          </p:spTgt>
                                        </p:tgtEl>
                                        <p:attrNameLst>
                                          <p:attrName>style.visibility</p:attrName>
                                        </p:attrNameLst>
                                      </p:cBhvr>
                                      <p:to>
                                        <p:strVal val="visible"/>
                                      </p:to>
                                    </p:set>
                                    <p:animEffect transition="in" filter="wipe(up)">
                                      <p:cBhvr>
                                        <p:cTn id="119" dur="500"/>
                                        <p:tgtEl>
                                          <p:spTgt spid="4">
                                            <p:graphicEl>
                                              <a:dgm id="{57E81BAE-226E-3240-B49D-9C58CBF15310}"/>
                                            </p:graphicEl>
                                          </p:spTgt>
                                        </p:tgtEl>
                                      </p:cBhvr>
                                    </p:animEffect>
                                  </p:childTnLst>
                                </p:cTn>
                              </p:par>
                              <p:par>
                                <p:cTn id="120" presetID="22" presetClass="entr" presetSubtype="1" fill="hold" grpId="0" nodeType="withEffect">
                                  <p:stCondLst>
                                    <p:cond delay="0"/>
                                  </p:stCondLst>
                                  <p:childTnLst>
                                    <p:set>
                                      <p:cBhvr>
                                        <p:cTn id="121" dur="1" fill="hold">
                                          <p:stCondLst>
                                            <p:cond delay="0"/>
                                          </p:stCondLst>
                                        </p:cTn>
                                        <p:tgtEl>
                                          <p:spTgt spid="4">
                                            <p:graphicEl>
                                              <a:dgm id="{A56876F4-1E62-944D-B711-2FEC5C7E4DAB}"/>
                                            </p:graphicEl>
                                          </p:spTgt>
                                        </p:tgtEl>
                                        <p:attrNameLst>
                                          <p:attrName>style.visibility</p:attrName>
                                        </p:attrNameLst>
                                      </p:cBhvr>
                                      <p:to>
                                        <p:strVal val="visible"/>
                                      </p:to>
                                    </p:set>
                                    <p:animEffect transition="in" filter="wipe(up)">
                                      <p:cBhvr>
                                        <p:cTn id="122" dur="500"/>
                                        <p:tgtEl>
                                          <p:spTgt spid="4">
                                            <p:graphicEl>
                                              <a:dgm id="{A56876F4-1E62-944D-B711-2FEC5C7E4DAB}"/>
                                            </p:graphicEl>
                                          </p:spTgt>
                                        </p:tgtEl>
                                      </p:cBhvr>
                                    </p:animEffect>
                                  </p:childTnLst>
                                </p:cTn>
                              </p:par>
                              <p:par>
                                <p:cTn id="123" presetID="22" presetClass="entr" presetSubtype="1" fill="hold" grpId="0" nodeType="withEffect">
                                  <p:stCondLst>
                                    <p:cond delay="0"/>
                                  </p:stCondLst>
                                  <p:childTnLst>
                                    <p:set>
                                      <p:cBhvr>
                                        <p:cTn id="124" dur="1" fill="hold">
                                          <p:stCondLst>
                                            <p:cond delay="0"/>
                                          </p:stCondLst>
                                        </p:cTn>
                                        <p:tgtEl>
                                          <p:spTgt spid="4">
                                            <p:graphicEl>
                                              <a:dgm id="{5AC33077-9992-7F4E-96B1-F260A01C2D03}"/>
                                            </p:graphicEl>
                                          </p:spTgt>
                                        </p:tgtEl>
                                        <p:attrNameLst>
                                          <p:attrName>style.visibility</p:attrName>
                                        </p:attrNameLst>
                                      </p:cBhvr>
                                      <p:to>
                                        <p:strVal val="visible"/>
                                      </p:to>
                                    </p:set>
                                    <p:animEffect transition="in" filter="wipe(up)">
                                      <p:cBhvr>
                                        <p:cTn id="125" dur="500"/>
                                        <p:tgtEl>
                                          <p:spTgt spid="4">
                                            <p:graphicEl>
                                              <a:dgm id="{5AC33077-9992-7F4E-96B1-F260A01C2D03}"/>
                                            </p:graphicEl>
                                          </p:spTgt>
                                        </p:tgtEl>
                                      </p:cBhvr>
                                    </p:animEffect>
                                  </p:childTnLst>
                                </p:cTn>
                              </p:par>
                              <p:par>
                                <p:cTn id="126" presetID="22" presetClass="entr" presetSubtype="1" fill="hold" grpId="0" nodeType="withEffect">
                                  <p:stCondLst>
                                    <p:cond delay="0"/>
                                  </p:stCondLst>
                                  <p:childTnLst>
                                    <p:set>
                                      <p:cBhvr>
                                        <p:cTn id="127" dur="1" fill="hold">
                                          <p:stCondLst>
                                            <p:cond delay="0"/>
                                          </p:stCondLst>
                                        </p:cTn>
                                        <p:tgtEl>
                                          <p:spTgt spid="4">
                                            <p:graphicEl>
                                              <a:dgm id="{24609F99-0661-2D46-B436-AB2E4876A4A0}"/>
                                            </p:graphicEl>
                                          </p:spTgt>
                                        </p:tgtEl>
                                        <p:attrNameLst>
                                          <p:attrName>style.visibility</p:attrName>
                                        </p:attrNameLst>
                                      </p:cBhvr>
                                      <p:to>
                                        <p:strVal val="visible"/>
                                      </p:to>
                                    </p:set>
                                    <p:animEffect transition="in" filter="wipe(up)">
                                      <p:cBhvr>
                                        <p:cTn id="128" dur="500"/>
                                        <p:tgtEl>
                                          <p:spTgt spid="4">
                                            <p:graphicEl>
                                              <a:dgm id="{24609F99-0661-2D46-B436-AB2E4876A4A0}"/>
                                            </p:graphicEl>
                                          </p:spTgt>
                                        </p:tgtEl>
                                      </p:cBhvr>
                                    </p:animEffect>
                                  </p:childTnLst>
                                </p:cTn>
                              </p:par>
                              <p:par>
                                <p:cTn id="129" presetID="22" presetClass="entr" presetSubtype="1" fill="hold" grpId="0" nodeType="withEffect">
                                  <p:stCondLst>
                                    <p:cond delay="0"/>
                                  </p:stCondLst>
                                  <p:childTnLst>
                                    <p:set>
                                      <p:cBhvr>
                                        <p:cTn id="130" dur="1" fill="hold">
                                          <p:stCondLst>
                                            <p:cond delay="0"/>
                                          </p:stCondLst>
                                        </p:cTn>
                                        <p:tgtEl>
                                          <p:spTgt spid="4">
                                            <p:graphicEl>
                                              <a:dgm id="{14B1343F-5638-E04C-9687-2B6C133B32B1}"/>
                                            </p:graphicEl>
                                          </p:spTgt>
                                        </p:tgtEl>
                                        <p:attrNameLst>
                                          <p:attrName>style.visibility</p:attrName>
                                        </p:attrNameLst>
                                      </p:cBhvr>
                                      <p:to>
                                        <p:strVal val="visible"/>
                                      </p:to>
                                    </p:set>
                                    <p:animEffect transition="in" filter="wipe(up)">
                                      <p:cBhvr>
                                        <p:cTn id="131" dur="500"/>
                                        <p:tgtEl>
                                          <p:spTgt spid="4">
                                            <p:graphicEl>
                                              <a:dgm id="{14B1343F-5638-E04C-9687-2B6C133B32B1}"/>
                                            </p:graphicEl>
                                          </p:spTgt>
                                        </p:tgtEl>
                                      </p:cBhvr>
                                    </p:animEffect>
                                  </p:childTnLst>
                                </p:cTn>
                              </p:par>
                              <p:par>
                                <p:cTn id="132" presetID="22" presetClass="entr" presetSubtype="1" fill="hold" grpId="0" nodeType="withEffect">
                                  <p:stCondLst>
                                    <p:cond delay="0"/>
                                  </p:stCondLst>
                                  <p:childTnLst>
                                    <p:set>
                                      <p:cBhvr>
                                        <p:cTn id="133" dur="1" fill="hold">
                                          <p:stCondLst>
                                            <p:cond delay="0"/>
                                          </p:stCondLst>
                                        </p:cTn>
                                        <p:tgtEl>
                                          <p:spTgt spid="4">
                                            <p:graphicEl>
                                              <a:dgm id="{A5F4AF84-93CE-334B-A0B1-0DF3EBE584B4}"/>
                                            </p:graphicEl>
                                          </p:spTgt>
                                        </p:tgtEl>
                                        <p:attrNameLst>
                                          <p:attrName>style.visibility</p:attrName>
                                        </p:attrNameLst>
                                      </p:cBhvr>
                                      <p:to>
                                        <p:strVal val="visible"/>
                                      </p:to>
                                    </p:set>
                                    <p:animEffect transition="in" filter="wipe(up)">
                                      <p:cBhvr>
                                        <p:cTn id="134" dur="500"/>
                                        <p:tgtEl>
                                          <p:spTgt spid="4">
                                            <p:graphicEl>
                                              <a:dgm id="{A5F4AF84-93CE-334B-A0B1-0DF3EBE584B4}"/>
                                            </p:graphicEl>
                                          </p:spTgt>
                                        </p:tgtEl>
                                      </p:cBhvr>
                                    </p:animEffect>
                                  </p:childTnLst>
                                </p:cTn>
                              </p:par>
                              <p:par>
                                <p:cTn id="135" presetID="22" presetClass="entr" presetSubtype="1" fill="hold" grpId="0" nodeType="withEffect">
                                  <p:stCondLst>
                                    <p:cond delay="0"/>
                                  </p:stCondLst>
                                  <p:childTnLst>
                                    <p:set>
                                      <p:cBhvr>
                                        <p:cTn id="136" dur="1" fill="hold">
                                          <p:stCondLst>
                                            <p:cond delay="0"/>
                                          </p:stCondLst>
                                        </p:cTn>
                                        <p:tgtEl>
                                          <p:spTgt spid="4">
                                            <p:graphicEl>
                                              <a:dgm id="{D780142C-7AF5-454F-8A6E-F976C17A1C0A}"/>
                                            </p:graphicEl>
                                          </p:spTgt>
                                        </p:tgtEl>
                                        <p:attrNameLst>
                                          <p:attrName>style.visibility</p:attrName>
                                        </p:attrNameLst>
                                      </p:cBhvr>
                                      <p:to>
                                        <p:strVal val="visible"/>
                                      </p:to>
                                    </p:set>
                                    <p:animEffect transition="in" filter="wipe(up)">
                                      <p:cBhvr>
                                        <p:cTn id="137" dur="500"/>
                                        <p:tgtEl>
                                          <p:spTgt spid="4">
                                            <p:graphicEl>
                                              <a:dgm id="{D780142C-7AF5-454F-8A6E-F976C17A1C0A}"/>
                                            </p:graphicEl>
                                          </p:spTgt>
                                        </p:tgtEl>
                                      </p:cBhvr>
                                    </p:animEffect>
                                  </p:childTnLst>
                                </p:cTn>
                              </p:par>
                              <p:par>
                                <p:cTn id="138" presetID="22" presetClass="entr" presetSubtype="1" fill="hold" grpId="0" nodeType="withEffect">
                                  <p:stCondLst>
                                    <p:cond delay="0"/>
                                  </p:stCondLst>
                                  <p:childTnLst>
                                    <p:set>
                                      <p:cBhvr>
                                        <p:cTn id="139" dur="1" fill="hold">
                                          <p:stCondLst>
                                            <p:cond delay="0"/>
                                          </p:stCondLst>
                                        </p:cTn>
                                        <p:tgtEl>
                                          <p:spTgt spid="4">
                                            <p:graphicEl>
                                              <a:dgm id="{FC7F29FB-7B8A-F64C-B1EB-FD8877B289C5}"/>
                                            </p:graphicEl>
                                          </p:spTgt>
                                        </p:tgtEl>
                                        <p:attrNameLst>
                                          <p:attrName>style.visibility</p:attrName>
                                        </p:attrNameLst>
                                      </p:cBhvr>
                                      <p:to>
                                        <p:strVal val="visible"/>
                                      </p:to>
                                    </p:set>
                                    <p:animEffect transition="in" filter="wipe(up)">
                                      <p:cBhvr>
                                        <p:cTn id="140" dur="500"/>
                                        <p:tgtEl>
                                          <p:spTgt spid="4">
                                            <p:graphicEl>
                                              <a:dgm id="{FC7F29FB-7B8A-F64C-B1EB-FD8877B289C5}"/>
                                            </p:graphicEl>
                                          </p:spTgt>
                                        </p:tgtEl>
                                      </p:cBhvr>
                                    </p:animEffect>
                                  </p:childTnLst>
                                </p:cTn>
                              </p:par>
                              <p:par>
                                <p:cTn id="141" presetID="22" presetClass="entr" presetSubtype="1" fill="hold" grpId="0" nodeType="withEffect">
                                  <p:stCondLst>
                                    <p:cond delay="0"/>
                                  </p:stCondLst>
                                  <p:childTnLst>
                                    <p:set>
                                      <p:cBhvr>
                                        <p:cTn id="142" dur="1" fill="hold">
                                          <p:stCondLst>
                                            <p:cond delay="0"/>
                                          </p:stCondLst>
                                        </p:cTn>
                                        <p:tgtEl>
                                          <p:spTgt spid="4">
                                            <p:graphicEl>
                                              <a:dgm id="{339C5866-259D-354F-B5A8-E731336BEC19}"/>
                                            </p:graphicEl>
                                          </p:spTgt>
                                        </p:tgtEl>
                                        <p:attrNameLst>
                                          <p:attrName>style.visibility</p:attrName>
                                        </p:attrNameLst>
                                      </p:cBhvr>
                                      <p:to>
                                        <p:strVal val="visible"/>
                                      </p:to>
                                    </p:set>
                                    <p:animEffect transition="in" filter="wipe(up)">
                                      <p:cBhvr>
                                        <p:cTn id="143" dur="500"/>
                                        <p:tgtEl>
                                          <p:spTgt spid="4">
                                            <p:graphicEl>
                                              <a:dgm id="{339C5866-259D-354F-B5A8-E731336BEC19}"/>
                                            </p:graphicEl>
                                          </p:spTgt>
                                        </p:tgtEl>
                                      </p:cBhvr>
                                    </p:animEffect>
                                  </p:childTnLst>
                                </p:cTn>
                              </p:par>
                              <p:par>
                                <p:cTn id="144" presetID="22" presetClass="entr" presetSubtype="1" fill="hold" grpId="0" nodeType="withEffect">
                                  <p:stCondLst>
                                    <p:cond delay="0"/>
                                  </p:stCondLst>
                                  <p:childTnLst>
                                    <p:set>
                                      <p:cBhvr>
                                        <p:cTn id="145" dur="1" fill="hold">
                                          <p:stCondLst>
                                            <p:cond delay="0"/>
                                          </p:stCondLst>
                                        </p:cTn>
                                        <p:tgtEl>
                                          <p:spTgt spid="4">
                                            <p:graphicEl>
                                              <a:dgm id="{729A3F95-20D4-F747-96DD-019B103912E1}"/>
                                            </p:graphicEl>
                                          </p:spTgt>
                                        </p:tgtEl>
                                        <p:attrNameLst>
                                          <p:attrName>style.visibility</p:attrName>
                                        </p:attrNameLst>
                                      </p:cBhvr>
                                      <p:to>
                                        <p:strVal val="visible"/>
                                      </p:to>
                                    </p:set>
                                    <p:animEffect transition="in" filter="wipe(up)">
                                      <p:cBhvr>
                                        <p:cTn id="146" dur="500"/>
                                        <p:tgtEl>
                                          <p:spTgt spid="4">
                                            <p:graphicEl>
                                              <a:dgm id="{729A3F95-20D4-F747-96DD-019B103912E1}"/>
                                            </p:graphicEl>
                                          </p:spTgt>
                                        </p:tgtEl>
                                      </p:cBhvr>
                                    </p:animEffect>
                                  </p:childTnLst>
                                </p:cTn>
                              </p:par>
                              <p:par>
                                <p:cTn id="147" presetID="22" presetClass="entr" presetSubtype="1" fill="hold" grpId="0" nodeType="withEffect">
                                  <p:stCondLst>
                                    <p:cond delay="0"/>
                                  </p:stCondLst>
                                  <p:childTnLst>
                                    <p:set>
                                      <p:cBhvr>
                                        <p:cTn id="148" dur="1" fill="hold">
                                          <p:stCondLst>
                                            <p:cond delay="0"/>
                                          </p:stCondLst>
                                        </p:cTn>
                                        <p:tgtEl>
                                          <p:spTgt spid="4">
                                            <p:graphicEl>
                                              <a:dgm id="{17C2E211-BE68-B347-80DE-F35A47A72D97}"/>
                                            </p:graphicEl>
                                          </p:spTgt>
                                        </p:tgtEl>
                                        <p:attrNameLst>
                                          <p:attrName>style.visibility</p:attrName>
                                        </p:attrNameLst>
                                      </p:cBhvr>
                                      <p:to>
                                        <p:strVal val="visible"/>
                                      </p:to>
                                    </p:set>
                                    <p:animEffect transition="in" filter="wipe(up)">
                                      <p:cBhvr>
                                        <p:cTn id="149" dur="500"/>
                                        <p:tgtEl>
                                          <p:spTgt spid="4">
                                            <p:graphicEl>
                                              <a:dgm id="{17C2E211-BE68-B347-80DE-F35A47A72D97}"/>
                                            </p:graphicEl>
                                          </p:spTgt>
                                        </p:tgtEl>
                                      </p:cBhvr>
                                    </p:animEffect>
                                  </p:childTnLst>
                                </p:cTn>
                              </p:par>
                              <p:par>
                                <p:cTn id="150" presetID="22" presetClass="entr" presetSubtype="1" fill="hold" grpId="0" nodeType="withEffect">
                                  <p:stCondLst>
                                    <p:cond delay="0"/>
                                  </p:stCondLst>
                                  <p:childTnLst>
                                    <p:set>
                                      <p:cBhvr>
                                        <p:cTn id="151" dur="1" fill="hold">
                                          <p:stCondLst>
                                            <p:cond delay="0"/>
                                          </p:stCondLst>
                                        </p:cTn>
                                        <p:tgtEl>
                                          <p:spTgt spid="4">
                                            <p:graphicEl>
                                              <a:dgm id="{F869BFEB-73EB-2945-9296-40C07B97C69E}"/>
                                            </p:graphicEl>
                                          </p:spTgt>
                                        </p:tgtEl>
                                        <p:attrNameLst>
                                          <p:attrName>style.visibility</p:attrName>
                                        </p:attrNameLst>
                                      </p:cBhvr>
                                      <p:to>
                                        <p:strVal val="visible"/>
                                      </p:to>
                                    </p:set>
                                    <p:animEffect transition="in" filter="wipe(up)">
                                      <p:cBhvr>
                                        <p:cTn id="152" dur="500"/>
                                        <p:tgtEl>
                                          <p:spTgt spid="4">
                                            <p:graphicEl>
                                              <a:dgm id="{F869BFEB-73EB-2945-9296-40C07B97C69E}"/>
                                            </p:graphicEl>
                                          </p:spTgt>
                                        </p:tgtEl>
                                      </p:cBhvr>
                                    </p:animEffect>
                                  </p:childTnLst>
                                </p:cTn>
                              </p:par>
                              <p:par>
                                <p:cTn id="153" presetID="22" presetClass="entr" presetSubtype="1" fill="hold" grpId="0" nodeType="withEffect">
                                  <p:stCondLst>
                                    <p:cond delay="0"/>
                                  </p:stCondLst>
                                  <p:childTnLst>
                                    <p:set>
                                      <p:cBhvr>
                                        <p:cTn id="154" dur="1" fill="hold">
                                          <p:stCondLst>
                                            <p:cond delay="0"/>
                                          </p:stCondLst>
                                        </p:cTn>
                                        <p:tgtEl>
                                          <p:spTgt spid="4">
                                            <p:graphicEl>
                                              <a:dgm id="{ED818997-1BCC-5441-889A-D18FE4098140}"/>
                                            </p:graphicEl>
                                          </p:spTgt>
                                        </p:tgtEl>
                                        <p:attrNameLst>
                                          <p:attrName>style.visibility</p:attrName>
                                        </p:attrNameLst>
                                      </p:cBhvr>
                                      <p:to>
                                        <p:strVal val="visible"/>
                                      </p:to>
                                    </p:set>
                                    <p:animEffect transition="in" filter="wipe(up)">
                                      <p:cBhvr>
                                        <p:cTn id="155" dur="500"/>
                                        <p:tgtEl>
                                          <p:spTgt spid="4">
                                            <p:graphicEl>
                                              <a:dgm id="{ED818997-1BCC-5441-889A-D18FE4098140}"/>
                                            </p:graphicEl>
                                          </p:spTgt>
                                        </p:tgtEl>
                                      </p:cBhvr>
                                    </p:animEffect>
                                  </p:childTnLst>
                                </p:cTn>
                              </p:par>
                              <p:par>
                                <p:cTn id="156" presetID="22" presetClass="entr" presetSubtype="1" fill="hold" grpId="0" nodeType="withEffect">
                                  <p:stCondLst>
                                    <p:cond delay="0"/>
                                  </p:stCondLst>
                                  <p:childTnLst>
                                    <p:set>
                                      <p:cBhvr>
                                        <p:cTn id="157" dur="1" fill="hold">
                                          <p:stCondLst>
                                            <p:cond delay="0"/>
                                          </p:stCondLst>
                                        </p:cTn>
                                        <p:tgtEl>
                                          <p:spTgt spid="4">
                                            <p:graphicEl>
                                              <a:dgm id="{9941954C-87AA-364F-9DC8-C6E4AE0621A9}"/>
                                            </p:graphicEl>
                                          </p:spTgt>
                                        </p:tgtEl>
                                        <p:attrNameLst>
                                          <p:attrName>style.visibility</p:attrName>
                                        </p:attrNameLst>
                                      </p:cBhvr>
                                      <p:to>
                                        <p:strVal val="visible"/>
                                      </p:to>
                                    </p:set>
                                    <p:animEffect transition="in" filter="wipe(up)">
                                      <p:cBhvr>
                                        <p:cTn id="158" dur="500"/>
                                        <p:tgtEl>
                                          <p:spTgt spid="4">
                                            <p:graphicEl>
                                              <a:dgm id="{9941954C-87AA-364F-9DC8-C6E4AE0621A9}"/>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AtOnce"/>
        </p:bldSub>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99734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200" dirty="0" smtClean="0"/>
              <a:t>Master </a:t>
            </a:r>
            <a:r>
              <a:rPr lang="en-US" sz="4200" dirty="0"/>
              <a:t>i</a:t>
            </a:r>
            <a:r>
              <a:rPr lang="en-US" sz="4200" dirty="0" smtClean="0"/>
              <a:t>nstallation directory</a:t>
            </a:r>
            <a:endParaRPr lang="en-US" sz="4200"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80444288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Master installation directory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Choose a suitable directory for installing the software</a:t>
            </a:r>
          </a:p>
          <a:p>
            <a:pPr lvl="1"/>
            <a:r>
              <a:rPr lang="en-US" dirty="0" smtClean="0"/>
              <a:t>Common place is </a:t>
            </a:r>
            <a:r>
              <a:rPr lang="en-US" dirty="0" smtClean="0">
                <a:latin typeface="Courier"/>
                <a:cs typeface="Courier"/>
              </a:rPr>
              <a:t>/</a:t>
            </a:r>
            <a:r>
              <a:rPr lang="en-US" dirty="0" err="1" smtClean="0">
                <a:latin typeface="Courier"/>
                <a:cs typeface="Courier"/>
              </a:rPr>
              <a:t>usr</a:t>
            </a:r>
            <a:r>
              <a:rPr lang="en-US" dirty="0" smtClean="0">
                <a:latin typeface="Courier"/>
                <a:cs typeface="Courier"/>
              </a:rPr>
              <a:t>/local</a:t>
            </a:r>
            <a:r>
              <a:rPr lang="en-US" dirty="0" smtClean="0"/>
              <a:t>, i.e. I install GG v10.4 in </a:t>
            </a:r>
            <a:r>
              <a:rPr lang="en-US" dirty="0" smtClean="0">
                <a:latin typeface="Courier"/>
                <a:cs typeface="Courier"/>
              </a:rPr>
              <a:t>/</a:t>
            </a:r>
            <a:r>
              <a:rPr lang="en-US" dirty="0" err="1" smtClean="0">
                <a:latin typeface="Courier"/>
                <a:cs typeface="Courier"/>
              </a:rPr>
              <a:t>usr</a:t>
            </a:r>
            <a:r>
              <a:rPr lang="en-US" dirty="0" smtClean="0">
                <a:latin typeface="Courier"/>
                <a:cs typeface="Courier"/>
              </a:rPr>
              <a:t>/local/</a:t>
            </a:r>
            <a:r>
              <a:rPr lang="en-US" dirty="0" err="1" smtClean="0">
                <a:latin typeface="Courier"/>
                <a:cs typeface="Courier"/>
              </a:rPr>
              <a:t>gg</a:t>
            </a:r>
            <a:r>
              <a:rPr lang="en-US" dirty="0" smtClean="0">
                <a:latin typeface="Courier"/>
                <a:cs typeface="Courier"/>
              </a:rPr>
              <a:t>/10.4</a:t>
            </a:r>
          </a:p>
          <a:p>
            <a:pPr lvl="1"/>
            <a:r>
              <a:rPr lang="en-US" dirty="0" smtClean="0"/>
              <a:t>Alternative may be your home directory, e.g.</a:t>
            </a:r>
            <a:br>
              <a:rPr lang="en-US" dirty="0" smtClean="0"/>
            </a:br>
            <a:r>
              <a:rPr lang="en-US" dirty="0" smtClean="0">
                <a:latin typeface="Courier"/>
                <a:cs typeface="Courier"/>
              </a:rPr>
              <a:t>~/</a:t>
            </a:r>
            <a:r>
              <a:rPr lang="en-US" dirty="0" err="1" smtClean="0">
                <a:latin typeface="Courier"/>
                <a:cs typeface="Courier"/>
              </a:rPr>
              <a:t>src</a:t>
            </a:r>
            <a:r>
              <a:rPr lang="en-US" dirty="0" smtClean="0">
                <a:latin typeface="Courier"/>
                <a:cs typeface="Courier"/>
              </a:rPr>
              <a:t>/</a:t>
            </a:r>
            <a:r>
              <a:rPr lang="en-US" dirty="0" err="1" smtClean="0">
                <a:latin typeface="Courier"/>
                <a:cs typeface="Courier"/>
              </a:rPr>
              <a:t>gg</a:t>
            </a:r>
            <a:r>
              <a:rPr lang="en-US" dirty="0" smtClean="0"/>
              <a:t>, </a:t>
            </a:r>
            <a:r>
              <a:rPr lang="en-US" dirty="0" smtClean="0">
                <a:latin typeface="Courier"/>
                <a:cs typeface="Courier"/>
              </a:rPr>
              <a:t>~/Programs/</a:t>
            </a:r>
            <a:r>
              <a:rPr lang="en-US" dirty="0" err="1" smtClean="0">
                <a:latin typeface="Courier"/>
                <a:cs typeface="Courier"/>
              </a:rPr>
              <a:t>gg</a:t>
            </a:r>
            <a:r>
              <a:rPr lang="en-US" dirty="0" smtClean="0"/>
              <a:t> or whatever</a:t>
            </a:r>
            <a:endParaRPr lang="en-US" dirty="0"/>
          </a:p>
          <a:p>
            <a:r>
              <a:rPr lang="en-US" dirty="0" smtClean="0"/>
              <a:t>Change to this directory for downloading the source code</a:t>
            </a:r>
          </a:p>
          <a:p>
            <a:r>
              <a:rPr lang="en-US" dirty="0" smtClean="0"/>
              <a:t>This will ultimately be the directory that is linked to from your home directory (~/</a:t>
            </a:r>
            <a:r>
              <a:rPr lang="en-US" dirty="0" err="1" smtClean="0"/>
              <a:t>gg</a:t>
            </a:r>
            <a:r>
              <a:rPr lang="en-US" dirty="0" smtClean="0"/>
              <a:t>)</a:t>
            </a:r>
          </a:p>
        </p:txBody>
      </p:sp>
    </p:spTree>
    <p:extLst>
      <p:ext uri="{BB962C8B-B14F-4D97-AF65-F5344CB8AC3E}">
        <p14:creationId xmlns:p14="http://schemas.microsoft.com/office/powerpoint/2010/main" val="43232879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200" dirty="0" smtClean="0"/>
              <a:t>Downloading source via FTP</a:t>
            </a:r>
            <a:endParaRPr lang="en-US" sz="4200"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282410067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FTP server</a:t>
            </a:r>
            <a:endParaRPr lang="en-US" dirty="0"/>
          </a:p>
        </p:txBody>
      </p:sp>
      <p:sp>
        <p:nvSpPr>
          <p:cNvPr id="3" name="Content Placeholder 2"/>
          <p:cNvSpPr>
            <a:spLocks noGrp="1"/>
          </p:cNvSpPr>
          <p:nvPr>
            <p:ph idx="1"/>
          </p:nvPr>
        </p:nvSpPr>
        <p:spPr/>
        <p:txBody>
          <a:bodyPr/>
          <a:lstStyle/>
          <a:p>
            <a:r>
              <a:rPr lang="en-US" dirty="0" err="1" smtClean="0"/>
              <a:t>chandler.mit.edu</a:t>
            </a:r>
            <a:endParaRPr lang="en-US" dirty="0" smtClean="0"/>
          </a:p>
          <a:p>
            <a:pPr lvl="1"/>
            <a:r>
              <a:rPr lang="en-US" dirty="0"/>
              <a:t>username: guest</a:t>
            </a:r>
          </a:p>
          <a:p>
            <a:pPr lvl="1"/>
            <a:r>
              <a:rPr lang="en-US" dirty="0"/>
              <a:t>password</a:t>
            </a:r>
            <a:r>
              <a:rPr lang="en-US" dirty="0" smtClean="0"/>
              <a:t>: [changeable]</a:t>
            </a:r>
          </a:p>
          <a:p>
            <a:r>
              <a:rPr lang="en-US" dirty="0" smtClean="0"/>
              <a:t>Use FTP client, such as </a:t>
            </a:r>
            <a:r>
              <a:rPr lang="en-US" dirty="0" smtClean="0">
                <a:latin typeface="Courier"/>
                <a:cs typeface="Courier"/>
              </a:rPr>
              <a:t>ftp</a:t>
            </a:r>
            <a:r>
              <a:rPr lang="en-US" dirty="0" smtClean="0"/>
              <a:t> or </a:t>
            </a:r>
            <a:r>
              <a:rPr lang="en-US" dirty="0" err="1" smtClean="0">
                <a:latin typeface="Courier"/>
                <a:cs typeface="Courier"/>
              </a:rPr>
              <a:t>ncftp</a:t>
            </a:r>
            <a:endParaRPr lang="en-US" dirty="0" smtClean="0">
              <a:latin typeface="Courier"/>
              <a:cs typeface="Courier"/>
            </a:endParaRPr>
          </a:p>
          <a:p>
            <a:r>
              <a:rPr lang="en-US" dirty="0" smtClean="0"/>
              <a:t>Alternatively, use internet browser</a:t>
            </a:r>
          </a:p>
          <a:p>
            <a:pPr lvl="1"/>
            <a:r>
              <a:rPr lang="en-US" dirty="0" smtClean="0">
                <a:hlinkClick r:id="rId2" action="ppaction://hlinkfile"/>
              </a:rPr>
              <a:t>ftp://</a:t>
            </a:r>
            <a:r>
              <a:rPr lang="en-US" dirty="0" err="1" smtClean="0">
                <a:hlinkClick r:id="rId2" action="ppaction://hlinkfile"/>
              </a:rPr>
              <a:t>guest@chandler.mit.edu</a:t>
            </a:r>
            <a:endParaRPr lang="en-US" dirty="0"/>
          </a:p>
        </p:txBody>
      </p:sp>
    </p:spTree>
    <p:extLst>
      <p:ext uri="{BB962C8B-B14F-4D97-AF65-F5344CB8AC3E}">
        <p14:creationId xmlns:p14="http://schemas.microsoft.com/office/powerpoint/2010/main" val="375931755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 code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Change directory to updates/source/</a:t>
            </a:r>
          </a:p>
          <a:p>
            <a:r>
              <a:rPr lang="en-US" dirty="0"/>
              <a:t>Need </a:t>
            </a:r>
            <a:r>
              <a:rPr lang="en-US" i="1" dirty="0"/>
              <a:t>at least</a:t>
            </a:r>
            <a:r>
              <a:rPr lang="en-US" dirty="0"/>
              <a:t>:</a:t>
            </a:r>
            <a:endParaRPr lang="en-US" i="1" dirty="0"/>
          </a:p>
          <a:p>
            <a:pPr lvl="1"/>
            <a:r>
              <a:rPr lang="en-US" dirty="0"/>
              <a:t>com</a:t>
            </a:r>
          </a:p>
          <a:p>
            <a:pPr lvl="1"/>
            <a:r>
              <a:rPr lang="en-US" dirty="0" err="1"/>
              <a:t>gamit</a:t>
            </a:r>
            <a:endParaRPr lang="en-US" dirty="0"/>
          </a:p>
          <a:p>
            <a:pPr lvl="1"/>
            <a:r>
              <a:rPr lang="en-US" dirty="0"/>
              <a:t>help</a:t>
            </a:r>
          </a:p>
          <a:p>
            <a:pPr lvl="1"/>
            <a:r>
              <a:rPr lang="en-US" dirty="0" err="1"/>
              <a:t>kf</a:t>
            </a:r>
            <a:endParaRPr lang="en-US" dirty="0"/>
          </a:p>
          <a:p>
            <a:pPr lvl="1"/>
            <a:r>
              <a:rPr lang="en-US" dirty="0"/>
              <a:t>libraries</a:t>
            </a:r>
          </a:p>
          <a:p>
            <a:pPr lvl="1"/>
            <a:r>
              <a:rPr lang="en-US" dirty="0"/>
              <a:t>tables</a:t>
            </a:r>
          </a:p>
          <a:p>
            <a:pPr lvl="1"/>
            <a:r>
              <a:rPr lang="en-US" dirty="0" err="1"/>
              <a:t>incremental_updates</a:t>
            </a:r>
            <a:r>
              <a:rPr lang="en-US" dirty="0"/>
              <a:t> (if any</a:t>
            </a:r>
            <a:r>
              <a:rPr lang="en-US" dirty="0" smtClean="0"/>
              <a:t>)</a:t>
            </a:r>
          </a:p>
          <a:p>
            <a:r>
              <a:rPr lang="en-US" dirty="0" smtClean="0"/>
              <a:t>Also download </a:t>
            </a:r>
            <a:r>
              <a:rPr lang="en-US" dirty="0" err="1" smtClean="0"/>
              <a:t>install_software</a:t>
            </a:r>
            <a:endParaRPr lang="en-US" dirty="0" smtClean="0"/>
          </a:p>
          <a:p>
            <a:r>
              <a:rPr lang="en-US" dirty="0" smtClean="0"/>
              <a:t>Depending on your processing strategy, may also need to download grids (e.g. ocean-tide loading, atmospheric loading grids, etc.) from ftp://</a:t>
            </a:r>
            <a:r>
              <a:rPr lang="en-US" dirty="0" err="1" smtClean="0"/>
              <a:t>everest.mit.edu</a:t>
            </a:r>
            <a:r>
              <a:rPr lang="en-US" dirty="0" smtClean="0"/>
              <a:t>/pub/GRIDS</a:t>
            </a:r>
            <a:endParaRPr lang="en-US" dirty="0" smtClean="0"/>
          </a:p>
        </p:txBody>
      </p:sp>
    </p:spTree>
    <p:extLst>
      <p:ext uri="{BB962C8B-B14F-4D97-AF65-F5344CB8AC3E}">
        <p14:creationId xmlns:p14="http://schemas.microsoft.com/office/powerpoint/2010/main" val="2404200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Documentation</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Top-</a:t>
            </a:r>
            <a:r>
              <a:rPr lang="en-US" dirty="0"/>
              <a:t>level “README” file at </a:t>
            </a:r>
            <a:r>
              <a:rPr lang="en-US" dirty="0" smtClean="0">
                <a:hlinkClick r:id="rId2" action="ppaction://hlinkfile"/>
              </a:rPr>
              <a:t>ftp://guest@chandler.mit.edu/updates/README</a:t>
            </a:r>
            <a:endParaRPr lang="en-US" dirty="0"/>
          </a:p>
          <a:p>
            <a:r>
              <a:rPr lang="en-US" dirty="0" smtClean="0"/>
              <a:t>Change directory to updates/documentation/</a:t>
            </a:r>
          </a:p>
          <a:p>
            <a:pPr lvl="1"/>
            <a:r>
              <a:rPr lang="en-US" dirty="0" smtClean="0"/>
              <a:t>GAMIT-</a:t>
            </a:r>
            <a:r>
              <a:rPr lang="en-US" dirty="0"/>
              <a:t>GLOBK prerequisites </a:t>
            </a:r>
            <a:r>
              <a:rPr lang="en-US" dirty="0" smtClean="0"/>
              <a:t>in </a:t>
            </a:r>
            <a:r>
              <a:rPr lang="en-US" b="1" dirty="0" err="1"/>
              <a:t>GAMIT_prerequisites.pdf</a:t>
            </a:r>
            <a:r>
              <a:rPr lang="en-US" dirty="0" smtClean="0"/>
              <a:t> </a:t>
            </a:r>
            <a:r>
              <a:rPr lang="en-US" dirty="0" smtClean="0">
                <a:hlinkClick r:id="rId3" action="ppaction://hlinkfile"/>
              </a:rPr>
              <a:t>ftp</a:t>
            </a:r>
            <a:r>
              <a:rPr lang="en-US" dirty="0">
                <a:hlinkClick r:id="rId3" action="ppaction://hlinkfile"/>
              </a:rPr>
              <a:t>://guest@chandler.mit.edu/updates/documentation/</a:t>
            </a:r>
            <a:r>
              <a:rPr lang="en-US" dirty="0" smtClean="0">
                <a:hlinkClick r:id="rId3" action="ppaction://hlinkfile"/>
              </a:rPr>
              <a:t>GAMIT_prerequisites.pdf</a:t>
            </a:r>
            <a:endParaRPr lang="en-US" dirty="0" smtClean="0"/>
          </a:p>
          <a:p>
            <a:pPr lvl="1"/>
            <a:r>
              <a:rPr lang="en-US" dirty="0" smtClean="0"/>
              <a:t>Introductory GPS </a:t>
            </a:r>
            <a:r>
              <a:rPr lang="en-US" dirty="0"/>
              <a:t>material </a:t>
            </a:r>
            <a:r>
              <a:rPr lang="en-US" dirty="0" smtClean="0"/>
              <a:t>in </a:t>
            </a:r>
            <a:r>
              <a:rPr lang="en-US" b="1" dirty="0" err="1"/>
              <a:t>Intro_GG.pdf</a:t>
            </a:r>
            <a:r>
              <a:rPr lang="en-US" dirty="0" smtClean="0"/>
              <a:t> </a:t>
            </a:r>
            <a:r>
              <a:rPr lang="en-US" dirty="0" smtClean="0">
                <a:hlinkClick r:id="rId4" action="ppaction://hlinkfile"/>
              </a:rPr>
              <a:t>ftp</a:t>
            </a:r>
            <a:r>
              <a:rPr lang="en-US" dirty="0">
                <a:hlinkClick r:id="rId4" action="ppaction://hlinkfile"/>
              </a:rPr>
              <a:t>://guest@chandler.mit.edu/updates/documentation/</a:t>
            </a:r>
            <a:r>
              <a:rPr lang="en-US" dirty="0" smtClean="0">
                <a:hlinkClick r:id="rId4" action="ppaction://hlinkfile"/>
              </a:rPr>
              <a:t>Intro_GG.pdf</a:t>
            </a:r>
            <a:endParaRPr lang="en-US" dirty="0" smtClean="0"/>
          </a:p>
          <a:p>
            <a:pPr lvl="1"/>
            <a:r>
              <a:rPr lang="en-US" dirty="0" smtClean="0"/>
              <a:t>GAMIT reference </a:t>
            </a:r>
            <a:r>
              <a:rPr lang="en-US" dirty="0"/>
              <a:t>manual in </a:t>
            </a:r>
            <a:r>
              <a:rPr lang="en-US" b="1" dirty="0" err="1" smtClean="0"/>
              <a:t>GAMIT_Ref.pdf</a:t>
            </a:r>
            <a:r>
              <a:rPr lang="en-US" b="1" dirty="0" smtClean="0"/>
              <a:t> </a:t>
            </a:r>
            <a:r>
              <a:rPr lang="en-US" dirty="0" smtClean="0">
                <a:hlinkClick r:id="rId5" action="ppaction://hlinkfile"/>
              </a:rPr>
              <a:t>ftp</a:t>
            </a:r>
            <a:r>
              <a:rPr lang="en-US" dirty="0">
                <a:hlinkClick r:id="rId5" action="ppaction://hlinkfile"/>
              </a:rPr>
              <a:t>://guest@chandler.mit.edu/updates/documentation/</a:t>
            </a:r>
            <a:r>
              <a:rPr lang="en-US" dirty="0" smtClean="0">
                <a:hlinkClick r:id="rId5" action="ppaction://hlinkfile"/>
              </a:rPr>
              <a:t>GAMIT_Ref.pdf</a:t>
            </a:r>
            <a:endParaRPr lang="en-US" dirty="0" smtClean="0"/>
          </a:p>
          <a:p>
            <a:pPr lvl="1"/>
            <a:r>
              <a:rPr lang="en-US" dirty="0" smtClean="0"/>
              <a:t>GLOBK reference </a:t>
            </a:r>
            <a:r>
              <a:rPr lang="en-US" dirty="0"/>
              <a:t>manual </a:t>
            </a:r>
            <a:r>
              <a:rPr lang="en-US" dirty="0" smtClean="0"/>
              <a:t>in </a:t>
            </a:r>
            <a:r>
              <a:rPr lang="en-US" b="1" dirty="0" err="1" smtClean="0"/>
              <a:t>GLOBK_Ref.pdf</a:t>
            </a:r>
            <a:r>
              <a:rPr lang="en-US" b="1" dirty="0" smtClean="0"/>
              <a:t> </a:t>
            </a:r>
            <a:r>
              <a:rPr lang="en-US" dirty="0" smtClean="0">
                <a:hlinkClick r:id="rId6" action="ppaction://hlinkfile"/>
              </a:rPr>
              <a:t>ftp</a:t>
            </a:r>
            <a:r>
              <a:rPr lang="en-US" dirty="0">
                <a:hlinkClick r:id="rId6" action="ppaction://hlinkfile"/>
              </a:rPr>
              <a:t>://guest@chandler.mit.edu/updates/documentation/</a:t>
            </a:r>
            <a:r>
              <a:rPr lang="en-US" dirty="0" smtClean="0">
                <a:hlinkClick r:id="rId6" action="ppaction://hlinkfile"/>
              </a:rPr>
              <a:t>GLOBK_Ref.pdf</a:t>
            </a:r>
            <a:endParaRPr lang="en-US" dirty="0" smtClean="0"/>
          </a:p>
          <a:p>
            <a:pPr lvl="1"/>
            <a:endParaRPr lang="en-US" dirty="0"/>
          </a:p>
        </p:txBody>
      </p:sp>
    </p:spTree>
    <p:extLst>
      <p:ext uri="{BB962C8B-B14F-4D97-AF65-F5344CB8AC3E}">
        <p14:creationId xmlns:p14="http://schemas.microsoft.com/office/powerpoint/2010/main" val="308889982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000" dirty="0"/>
              <a:t>Installing GAMIT-</a:t>
            </a:r>
            <a:r>
              <a:rPr lang="en-US" sz="4000" dirty="0" smtClean="0"/>
              <a:t>GLOBK etc.</a:t>
            </a:r>
            <a:endParaRPr lang="en-US" sz="4000"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166307948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977</TotalTime>
  <Words>1587</Words>
  <Application>Microsoft Macintosh PowerPoint</Application>
  <PresentationFormat>On-screen Show (4:3)</PresentationFormat>
  <Paragraphs>183</Paragraphs>
  <Slides>23</Slides>
  <Notes>4</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Installing GAMIT-GLOBK</vt:lpstr>
      <vt:lpstr>Sources of prerequisite information</vt:lpstr>
      <vt:lpstr>Master installation directory</vt:lpstr>
      <vt:lpstr>Master installation directory</vt:lpstr>
      <vt:lpstr>Downloading source via FTP</vt:lpstr>
      <vt:lpstr>FTP server</vt:lpstr>
      <vt:lpstr>Source code</vt:lpstr>
      <vt:lpstr>Documentation</vt:lpstr>
      <vt:lpstr>Installing GAMIT-GLOBK etc.</vt:lpstr>
      <vt:lpstr>Required tools</vt:lpstr>
      <vt:lpstr>Notes on known problems</vt:lpstr>
      <vt:lpstr>Running install_software</vt:lpstr>
      <vt:lpstr>A note here on permissions</vt:lpstr>
      <vt:lpstr>Potentially necessary edits</vt:lpstr>
      <vt:lpstr>Setting environment variables</vt:lpstr>
      <vt:lpstr>Additional software</vt:lpstr>
      <vt:lpstr>GMT</vt:lpstr>
      <vt:lpstr>GMT</vt:lpstr>
      <vt:lpstr>Processing directories</vt:lpstr>
      <vt:lpstr>Processing directory</vt:lpstr>
      <vt:lpstr>Example continuous GPS structure</vt:lpstr>
      <vt:lpstr>Example survey GPS structure</vt:lpstr>
      <vt:lpstr>PowerPoint Presentation</vt:lpstr>
    </vt:vector>
  </TitlesOfParts>
  <Manager/>
  <Company>Massachusetts  Institute of Technology</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02-GG_install</dc:title>
  <dc:subject/>
  <dc:creator>MAF</dc:creator>
  <cp:keywords/>
  <dc:description/>
  <cp:lastModifiedBy>M. Floyd</cp:lastModifiedBy>
  <cp:revision>74</cp:revision>
  <dcterms:created xsi:type="dcterms:W3CDTF">2013-06-11T15:10:41Z</dcterms:created>
  <dcterms:modified xsi:type="dcterms:W3CDTF">2013-07-08T15:27:51Z</dcterms:modified>
  <cp:category/>
</cp:coreProperties>
</file>