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7" r:id="rId2"/>
    <p:sldId id="286" r:id="rId3"/>
    <p:sldId id="259" r:id="rId4"/>
    <p:sldId id="261" r:id="rId5"/>
    <p:sldId id="262" r:id="rId6"/>
    <p:sldId id="263" r:id="rId7"/>
    <p:sldId id="264" r:id="rId8"/>
    <p:sldId id="265" r:id="rId9"/>
    <p:sldId id="258" r:id="rId10"/>
    <p:sldId id="285" r:id="rId11"/>
    <p:sldId id="281" r:id="rId12"/>
    <p:sldId id="270" r:id="rId13"/>
    <p:sldId id="271" r:id="rId14"/>
    <p:sldId id="269" r:id="rId15"/>
    <p:sldId id="272" r:id="rId16"/>
    <p:sldId id="273" r:id="rId17"/>
    <p:sldId id="274" r:id="rId18"/>
    <p:sldId id="275" r:id="rId19"/>
    <p:sldId id="284" r:id="rId20"/>
    <p:sldId id="283" r:id="rId21"/>
    <p:sldId id="276" r:id="rId22"/>
    <p:sldId id="287" r:id="rId23"/>
    <p:sldId id="268" r:id="rId24"/>
    <p:sldId id="282" r:id="rId25"/>
    <p:sldId id="267" r:id="rId26"/>
    <p:sldId id="260" r:id="rId27"/>
    <p:sldId id="277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640" y="-104"/>
      </p:cViewPr>
      <p:guideLst>
        <p:guide orient="horz" pos="215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9DF24E-B05C-B946-B320-6D8C3DB1C173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ACFEAB-A6E1-4346-94B7-FCAF04B805C2}">
      <dgm:prSet phldrT="[Text]"/>
      <dgm:spPr/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E57FDC00-5636-FF4D-95F4-BADD6E210FB5}" type="parTrans" cxnId="{E9485137-1ED9-7144-A8D0-22ADD2D2995F}">
      <dgm:prSet/>
      <dgm:spPr/>
      <dgm:t>
        <a:bodyPr/>
        <a:lstStyle/>
        <a:p>
          <a:endParaRPr lang="en-US"/>
        </a:p>
      </dgm:t>
    </dgm:pt>
    <dgm:pt modelId="{1F1ED654-675A-AA4A-9E07-70D7D30028E7}" type="sibTrans" cxnId="{E9485137-1ED9-7144-A8D0-22ADD2D2995F}">
      <dgm:prSet/>
      <dgm:spPr/>
      <dgm:t>
        <a:bodyPr/>
        <a:lstStyle/>
        <a:p>
          <a:endParaRPr lang="en-US"/>
        </a:p>
      </dgm:t>
    </dgm:pt>
    <dgm:pt modelId="{8413AFD0-66A2-5F42-80F5-43E5B7861A09}">
      <dgm:prSet phldrT="[Text]"/>
      <dgm:spPr/>
      <dgm:t>
        <a:bodyPr/>
        <a:lstStyle/>
        <a:p>
          <a:r>
            <a:rPr lang="en-US" dirty="0" smtClean="0"/>
            <a:t>1a	</a:t>
          </a:r>
          <a:endParaRPr lang="en-US" dirty="0"/>
        </a:p>
      </dgm:t>
    </dgm:pt>
    <dgm:pt modelId="{F26B8622-9A04-2249-922A-A0058D0D37E5}" type="parTrans" cxnId="{6A1061E1-D2D1-4F47-8249-E5C9300486CA}">
      <dgm:prSet/>
      <dgm:spPr/>
      <dgm:t>
        <a:bodyPr/>
        <a:lstStyle/>
        <a:p>
          <a:endParaRPr lang="en-US"/>
        </a:p>
      </dgm:t>
    </dgm:pt>
    <dgm:pt modelId="{D5666238-8762-CD4B-9123-8A3DDDFB443A}" type="sibTrans" cxnId="{6A1061E1-D2D1-4F47-8249-E5C9300486CA}">
      <dgm:prSet/>
      <dgm:spPr/>
      <dgm:t>
        <a:bodyPr/>
        <a:lstStyle/>
        <a:p>
          <a:endParaRPr lang="en-US"/>
        </a:p>
      </dgm:t>
    </dgm:pt>
    <dgm:pt modelId="{15D095DE-F492-E544-A1B1-B29787969808}">
      <dgm:prSet phldrT="[Text]"/>
      <dgm:spPr/>
      <dgm:t>
        <a:bodyPr/>
        <a:lstStyle/>
        <a:p>
          <a:r>
            <a:rPr lang="en-US" dirty="0" smtClean="0"/>
            <a:t>2a	</a:t>
          </a:r>
          <a:endParaRPr lang="en-US" dirty="0"/>
        </a:p>
      </dgm:t>
    </dgm:pt>
    <dgm:pt modelId="{67927EB3-345D-5746-94FE-AB5305953CD0}" type="parTrans" cxnId="{356C48DF-B6A9-2941-BA7C-14B2B6EC94C5}">
      <dgm:prSet/>
      <dgm:spPr/>
      <dgm:t>
        <a:bodyPr/>
        <a:lstStyle/>
        <a:p>
          <a:endParaRPr lang="en-US"/>
        </a:p>
      </dgm:t>
    </dgm:pt>
    <dgm:pt modelId="{56D9AE86-23BA-3846-825B-F4DA88317790}" type="sibTrans" cxnId="{356C48DF-B6A9-2941-BA7C-14B2B6EC94C5}">
      <dgm:prSet/>
      <dgm:spPr/>
      <dgm:t>
        <a:bodyPr/>
        <a:lstStyle/>
        <a:p>
          <a:endParaRPr lang="en-US"/>
        </a:p>
      </dgm:t>
    </dgm:pt>
    <dgm:pt modelId="{47527378-F5B3-5441-BDC6-12980C06DF7F}">
      <dgm:prSet phldrT="[Text]"/>
      <dgm:spPr/>
      <dgm:t>
        <a:bodyPr/>
        <a:lstStyle/>
        <a:p>
          <a:r>
            <a:rPr lang="en-US" dirty="0" smtClean="0"/>
            <a:t>2b</a:t>
          </a:r>
          <a:endParaRPr lang="en-US" dirty="0"/>
        </a:p>
      </dgm:t>
    </dgm:pt>
    <dgm:pt modelId="{8C82BEB5-E8E7-5F49-8EAF-2D1103835499}" type="parTrans" cxnId="{C3BD60C2-3A74-5D4D-9830-9ABB83EC18D3}">
      <dgm:prSet/>
      <dgm:spPr/>
      <dgm:t>
        <a:bodyPr/>
        <a:lstStyle/>
        <a:p>
          <a:endParaRPr lang="en-US"/>
        </a:p>
      </dgm:t>
    </dgm:pt>
    <dgm:pt modelId="{725BDC01-D827-8542-AE4A-3F0D68798B23}" type="sibTrans" cxnId="{C3BD60C2-3A74-5D4D-9830-9ABB83EC18D3}">
      <dgm:prSet/>
      <dgm:spPr/>
      <dgm:t>
        <a:bodyPr/>
        <a:lstStyle/>
        <a:p>
          <a:endParaRPr lang="en-US"/>
        </a:p>
      </dgm:t>
    </dgm:pt>
    <dgm:pt modelId="{58D9755A-2CC3-1044-95CE-F06925E2A188}">
      <dgm:prSet phldrT="[Text]"/>
      <dgm:spPr/>
      <dgm:t>
        <a:bodyPr/>
        <a:lstStyle/>
        <a:p>
          <a:r>
            <a:rPr lang="en-US" dirty="0" smtClean="0"/>
            <a:t>1b</a:t>
          </a:r>
          <a:endParaRPr lang="en-US" dirty="0"/>
        </a:p>
      </dgm:t>
    </dgm:pt>
    <dgm:pt modelId="{1181A2FE-60D5-E14D-9812-237C39F471E6}" type="parTrans" cxnId="{7C6B8E9A-A502-A841-877C-1560477C8DE8}">
      <dgm:prSet/>
      <dgm:spPr/>
      <dgm:t>
        <a:bodyPr/>
        <a:lstStyle/>
        <a:p>
          <a:endParaRPr lang="en-US"/>
        </a:p>
      </dgm:t>
    </dgm:pt>
    <dgm:pt modelId="{179432F0-5CBA-424B-A2E9-0071E5BEF8CC}" type="sibTrans" cxnId="{7C6B8E9A-A502-A841-877C-1560477C8DE8}">
      <dgm:prSet/>
      <dgm:spPr/>
      <dgm:t>
        <a:bodyPr/>
        <a:lstStyle/>
        <a:p>
          <a:endParaRPr lang="en-US"/>
        </a:p>
      </dgm:t>
    </dgm:pt>
    <dgm:pt modelId="{8AAB08C4-A811-4A49-A4FA-72BAFDDF4622}">
      <dgm:prSet phldrT="[Text]"/>
      <dgm:spPr/>
      <dgm:t>
        <a:bodyPr/>
        <a:lstStyle/>
        <a:p>
          <a:r>
            <a:rPr lang="en-US" dirty="0" smtClean="0"/>
            <a:t>2c</a:t>
          </a:r>
          <a:endParaRPr lang="en-US" dirty="0"/>
        </a:p>
      </dgm:t>
    </dgm:pt>
    <dgm:pt modelId="{049081A1-F95E-8E4C-B92E-C1EE0FCD1C0A}" type="parTrans" cxnId="{F007DED8-ABE5-6446-B1FF-0428331BF391}">
      <dgm:prSet/>
      <dgm:spPr/>
      <dgm:t>
        <a:bodyPr/>
        <a:lstStyle/>
        <a:p>
          <a:endParaRPr lang="en-US"/>
        </a:p>
      </dgm:t>
    </dgm:pt>
    <dgm:pt modelId="{EE0360A0-40C8-FC4D-AF87-B3936F5C9367}" type="sibTrans" cxnId="{F007DED8-ABE5-6446-B1FF-0428331BF391}">
      <dgm:prSet/>
      <dgm:spPr/>
      <dgm:t>
        <a:bodyPr/>
        <a:lstStyle/>
        <a:p>
          <a:endParaRPr lang="en-US"/>
        </a:p>
      </dgm:t>
    </dgm:pt>
    <dgm:pt modelId="{9D000CBD-5A16-A144-B1C9-DE31E9828FCE}">
      <dgm:prSet/>
      <dgm:spPr/>
      <dgm:t>
        <a:bodyPr/>
        <a:lstStyle/>
        <a:p>
          <a:r>
            <a:rPr lang="en-US" dirty="0" smtClean="0"/>
            <a:t>1c</a:t>
          </a:r>
          <a:endParaRPr lang="en-US" dirty="0"/>
        </a:p>
      </dgm:t>
    </dgm:pt>
    <dgm:pt modelId="{6D349EA7-21FE-CB4E-94A0-CDB2CD9A3374}" type="parTrans" cxnId="{89A73636-BAFE-E94C-9006-59A5DBA4014C}">
      <dgm:prSet/>
      <dgm:spPr/>
      <dgm:t>
        <a:bodyPr/>
        <a:lstStyle/>
        <a:p>
          <a:endParaRPr lang="en-US"/>
        </a:p>
      </dgm:t>
    </dgm:pt>
    <dgm:pt modelId="{640557D0-E627-514A-820F-ED1CEE353F81}" type="sibTrans" cxnId="{89A73636-BAFE-E94C-9006-59A5DBA4014C}">
      <dgm:prSet/>
      <dgm:spPr/>
      <dgm:t>
        <a:bodyPr/>
        <a:lstStyle/>
        <a:p>
          <a:endParaRPr lang="en-US"/>
        </a:p>
      </dgm:t>
    </dgm:pt>
    <dgm:pt modelId="{C8F417F8-79E5-1446-B027-2B68AA9D5BA4}">
      <dgm:prSet/>
      <dgm:spPr/>
      <dgm:t>
        <a:bodyPr/>
        <a:lstStyle/>
        <a:p>
          <a:r>
            <a:rPr lang="en-US" dirty="0" smtClean="0"/>
            <a:t>3a</a:t>
          </a:r>
          <a:endParaRPr lang="en-US" dirty="0"/>
        </a:p>
      </dgm:t>
    </dgm:pt>
    <dgm:pt modelId="{B7BF2692-8925-8644-830A-4EAF7D8FDDCE}" type="parTrans" cxnId="{2F81D158-2F0E-934F-824D-61753BCE54B4}">
      <dgm:prSet/>
      <dgm:spPr/>
      <dgm:t>
        <a:bodyPr/>
        <a:lstStyle/>
        <a:p>
          <a:endParaRPr lang="en-US"/>
        </a:p>
      </dgm:t>
    </dgm:pt>
    <dgm:pt modelId="{7E0585F8-0423-FD4A-AB31-2059CEF69EEA}" type="sibTrans" cxnId="{2F81D158-2F0E-934F-824D-61753BCE54B4}">
      <dgm:prSet/>
      <dgm:spPr/>
      <dgm:t>
        <a:bodyPr/>
        <a:lstStyle/>
        <a:p>
          <a:endParaRPr lang="en-US"/>
        </a:p>
      </dgm:t>
    </dgm:pt>
    <dgm:pt modelId="{3104BDB7-3F3F-F144-8FEB-B8A53883E014}">
      <dgm:prSet/>
      <dgm:spPr/>
      <dgm:t>
        <a:bodyPr/>
        <a:lstStyle/>
        <a:p>
          <a:r>
            <a:rPr lang="en-US" dirty="0" smtClean="0"/>
            <a:t>2d</a:t>
          </a:r>
          <a:endParaRPr lang="en-US" dirty="0"/>
        </a:p>
      </dgm:t>
    </dgm:pt>
    <dgm:pt modelId="{08E5A51D-83D5-A547-87B2-BE20F526F279}" type="parTrans" cxnId="{526CB57F-9B46-6444-9020-A6E5D27158B2}">
      <dgm:prSet/>
      <dgm:spPr/>
      <dgm:t>
        <a:bodyPr/>
        <a:lstStyle/>
        <a:p>
          <a:endParaRPr lang="en-US"/>
        </a:p>
      </dgm:t>
    </dgm:pt>
    <dgm:pt modelId="{3BD31CB0-1EAA-F44B-B399-3A11299D7024}" type="sibTrans" cxnId="{526CB57F-9B46-6444-9020-A6E5D27158B2}">
      <dgm:prSet/>
      <dgm:spPr/>
      <dgm:t>
        <a:bodyPr/>
        <a:lstStyle/>
        <a:p>
          <a:endParaRPr lang="en-US"/>
        </a:p>
      </dgm:t>
    </dgm:pt>
    <dgm:pt modelId="{8CA1F8B0-CFB6-6945-8322-067BC4ECB733}">
      <dgm:prSet/>
      <dgm:spPr/>
      <dgm:t>
        <a:bodyPr/>
        <a:lstStyle/>
        <a:p>
          <a:r>
            <a:rPr lang="en-US" dirty="0" smtClean="0"/>
            <a:t>3b</a:t>
          </a:r>
          <a:endParaRPr lang="en-US" dirty="0"/>
        </a:p>
      </dgm:t>
    </dgm:pt>
    <dgm:pt modelId="{1854E77F-79C6-244C-898F-4582BF7095A8}" type="parTrans" cxnId="{B24E268A-E336-804E-8B3E-40D97C9A018B}">
      <dgm:prSet/>
      <dgm:spPr/>
      <dgm:t>
        <a:bodyPr/>
        <a:lstStyle/>
        <a:p>
          <a:endParaRPr lang="en-US"/>
        </a:p>
      </dgm:t>
    </dgm:pt>
    <dgm:pt modelId="{BC48822A-1AA4-DC49-8746-C52C82694240}" type="sibTrans" cxnId="{B24E268A-E336-804E-8B3E-40D97C9A018B}">
      <dgm:prSet/>
      <dgm:spPr/>
      <dgm:t>
        <a:bodyPr/>
        <a:lstStyle/>
        <a:p>
          <a:endParaRPr lang="en-US"/>
        </a:p>
      </dgm:t>
    </dgm:pt>
    <dgm:pt modelId="{17DFA828-0393-DE48-B60B-E02474F850F6}">
      <dgm:prSet/>
      <dgm:spPr/>
      <dgm:t>
        <a:bodyPr/>
        <a:lstStyle/>
        <a:p>
          <a:r>
            <a:rPr lang="en-US" dirty="0" smtClean="0"/>
            <a:t>3c</a:t>
          </a:r>
          <a:endParaRPr lang="en-US" dirty="0"/>
        </a:p>
      </dgm:t>
    </dgm:pt>
    <dgm:pt modelId="{DB91EA97-3549-DB48-A31F-20567E9F0D0C}" type="parTrans" cxnId="{56F02A73-3F6C-BD4A-B5A0-D708343CF094}">
      <dgm:prSet/>
      <dgm:spPr/>
      <dgm:t>
        <a:bodyPr/>
        <a:lstStyle/>
        <a:p>
          <a:endParaRPr lang="en-US"/>
        </a:p>
      </dgm:t>
    </dgm:pt>
    <dgm:pt modelId="{446D623E-7ADF-9346-A0BA-3C295E0C1277}" type="sibTrans" cxnId="{56F02A73-3F6C-BD4A-B5A0-D708343CF094}">
      <dgm:prSet/>
      <dgm:spPr/>
      <dgm:t>
        <a:bodyPr/>
        <a:lstStyle/>
        <a:p>
          <a:endParaRPr lang="en-US"/>
        </a:p>
      </dgm:t>
    </dgm:pt>
    <dgm:pt modelId="{F5416FC6-CEB8-344B-8246-5B91A65D115A}">
      <dgm:prSet/>
      <dgm:spPr/>
      <dgm:t>
        <a:bodyPr/>
        <a:lstStyle/>
        <a:p>
          <a:r>
            <a:rPr lang="en-US" dirty="0" smtClean="0"/>
            <a:t>3d</a:t>
          </a:r>
          <a:endParaRPr lang="en-US" dirty="0"/>
        </a:p>
      </dgm:t>
    </dgm:pt>
    <dgm:pt modelId="{9D3CB2C0-F7CD-144B-86E9-29833B131163}" type="parTrans" cxnId="{43B6B04E-F756-5440-83B5-BFCD4414E271}">
      <dgm:prSet/>
      <dgm:spPr/>
      <dgm:t>
        <a:bodyPr/>
        <a:lstStyle/>
        <a:p>
          <a:endParaRPr lang="en-US"/>
        </a:p>
      </dgm:t>
    </dgm:pt>
    <dgm:pt modelId="{ED5D7801-E662-7441-BC03-05AD6A091E67}" type="sibTrans" cxnId="{43B6B04E-F756-5440-83B5-BFCD4414E271}">
      <dgm:prSet/>
      <dgm:spPr/>
      <dgm:t>
        <a:bodyPr/>
        <a:lstStyle/>
        <a:p>
          <a:endParaRPr lang="en-US"/>
        </a:p>
      </dgm:t>
    </dgm:pt>
    <dgm:pt modelId="{6D395149-6B72-7242-9403-431F6A9A44B6}" type="pres">
      <dgm:prSet presAssocID="{6C9DF24E-B05C-B946-B320-6D8C3DB1C1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1D98EAA-A148-AA41-BAB0-39703BF310E7}" type="pres">
      <dgm:prSet presAssocID="{91ACFEAB-A6E1-4346-94B7-FCAF04B805C2}" presName="hierRoot1" presStyleCnt="0"/>
      <dgm:spPr/>
    </dgm:pt>
    <dgm:pt modelId="{CB91FCC1-D34C-5141-84B4-19B464C9C401}" type="pres">
      <dgm:prSet presAssocID="{91ACFEAB-A6E1-4346-94B7-FCAF04B805C2}" presName="composite" presStyleCnt="0"/>
      <dgm:spPr/>
    </dgm:pt>
    <dgm:pt modelId="{E2834138-44BC-6F40-9416-E8E6E68D9F44}" type="pres">
      <dgm:prSet presAssocID="{91ACFEAB-A6E1-4346-94B7-FCAF04B805C2}" presName="background" presStyleLbl="node0" presStyleIdx="0" presStyleCnt="1"/>
      <dgm:spPr/>
    </dgm:pt>
    <dgm:pt modelId="{F1D39164-1BF8-B544-8FF6-9E6E52EE86D6}" type="pres">
      <dgm:prSet presAssocID="{91ACFEAB-A6E1-4346-94B7-FCAF04B805C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07BD26-3EDB-9E43-BF7C-028D2627EFB0}" type="pres">
      <dgm:prSet presAssocID="{91ACFEAB-A6E1-4346-94B7-FCAF04B805C2}" presName="hierChild2" presStyleCnt="0"/>
      <dgm:spPr/>
    </dgm:pt>
    <dgm:pt modelId="{E5EAB507-B53C-4844-888B-6D8C8E7B32F5}" type="pres">
      <dgm:prSet presAssocID="{F26B8622-9A04-2249-922A-A0058D0D37E5}" presName="Name10" presStyleLbl="parChTrans1D2" presStyleIdx="0" presStyleCnt="3"/>
      <dgm:spPr/>
      <dgm:t>
        <a:bodyPr/>
        <a:lstStyle/>
        <a:p>
          <a:endParaRPr lang="en-US"/>
        </a:p>
      </dgm:t>
    </dgm:pt>
    <dgm:pt modelId="{C891E128-48DC-2744-BCCD-7C7554118B01}" type="pres">
      <dgm:prSet presAssocID="{8413AFD0-66A2-5F42-80F5-43E5B7861A09}" presName="hierRoot2" presStyleCnt="0"/>
      <dgm:spPr/>
    </dgm:pt>
    <dgm:pt modelId="{288275E4-8353-7F42-A3B9-73E8670B2FF5}" type="pres">
      <dgm:prSet presAssocID="{8413AFD0-66A2-5F42-80F5-43E5B7861A09}" presName="composite2" presStyleCnt="0"/>
      <dgm:spPr/>
    </dgm:pt>
    <dgm:pt modelId="{B3D28D79-DDFF-474A-9CF8-FC578F27F367}" type="pres">
      <dgm:prSet presAssocID="{8413AFD0-66A2-5F42-80F5-43E5B7861A09}" presName="background2" presStyleLbl="node2" presStyleIdx="0" presStyleCnt="3"/>
      <dgm:spPr/>
    </dgm:pt>
    <dgm:pt modelId="{7B348233-CBD1-9A4C-BB11-8E9CDC88996D}" type="pres">
      <dgm:prSet presAssocID="{8413AFD0-66A2-5F42-80F5-43E5B7861A0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FAB956-9AFF-074B-AE3E-0E1B63543BDB}" type="pres">
      <dgm:prSet presAssocID="{8413AFD0-66A2-5F42-80F5-43E5B7861A09}" presName="hierChild3" presStyleCnt="0"/>
      <dgm:spPr/>
    </dgm:pt>
    <dgm:pt modelId="{42461A9A-3560-254E-BBAB-139AC93CA3E9}" type="pres">
      <dgm:prSet presAssocID="{67927EB3-345D-5746-94FE-AB5305953CD0}" presName="Name17" presStyleLbl="parChTrans1D3" presStyleIdx="0" presStyleCnt="4"/>
      <dgm:spPr/>
      <dgm:t>
        <a:bodyPr/>
        <a:lstStyle/>
        <a:p>
          <a:endParaRPr lang="en-US"/>
        </a:p>
      </dgm:t>
    </dgm:pt>
    <dgm:pt modelId="{C032F2E0-55EC-E04A-BC3A-783E8F8C5E2B}" type="pres">
      <dgm:prSet presAssocID="{15D095DE-F492-E544-A1B1-B29787969808}" presName="hierRoot3" presStyleCnt="0"/>
      <dgm:spPr/>
    </dgm:pt>
    <dgm:pt modelId="{27529420-406D-EB44-A8E1-F9AD48382C92}" type="pres">
      <dgm:prSet presAssocID="{15D095DE-F492-E544-A1B1-B29787969808}" presName="composite3" presStyleCnt="0"/>
      <dgm:spPr/>
    </dgm:pt>
    <dgm:pt modelId="{4453765C-A49E-0149-AEA7-2A4AD7BD0AB0}" type="pres">
      <dgm:prSet presAssocID="{15D095DE-F492-E544-A1B1-B29787969808}" presName="background3" presStyleLbl="node3" presStyleIdx="0" presStyleCnt="4"/>
      <dgm:spPr/>
    </dgm:pt>
    <dgm:pt modelId="{D38ACB54-CA5F-364B-8DFE-47CD2A0B3C75}" type="pres">
      <dgm:prSet presAssocID="{15D095DE-F492-E544-A1B1-B2978796980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600845-1CDA-B640-93C2-CCA7F36301D0}" type="pres">
      <dgm:prSet presAssocID="{15D095DE-F492-E544-A1B1-B29787969808}" presName="hierChild4" presStyleCnt="0"/>
      <dgm:spPr/>
    </dgm:pt>
    <dgm:pt modelId="{EE0F68CD-D49A-8A4F-A95D-19CE243CE50D}" type="pres">
      <dgm:prSet presAssocID="{8C82BEB5-E8E7-5F49-8EAF-2D1103835499}" presName="Name17" presStyleLbl="parChTrans1D3" presStyleIdx="1" presStyleCnt="4"/>
      <dgm:spPr/>
      <dgm:t>
        <a:bodyPr/>
        <a:lstStyle/>
        <a:p>
          <a:endParaRPr lang="en-US"/>
        </a:p>
      </dgm:t>
    </dgm:pt>
    <dgm:pt modelId="{96CE5E0B-1D22-5948-B46B-559FE7A16AC2}" type="pres">
      <dgm:prSet presAssocID="{47527378-F5B3-5441-BDC6-12980C06DF7F}" presName="hierRoot3" presStyleCnt="0"/>
      <dgm:spPr/>
    </dgm:pt>
    <dgm:pt modelId="{068D2FAB-6DC3-DD48-8585-34A3B592B19D}" type="pres">
      <dgm:prSet presAssocID="{47527378-F5B3-5441-BDC6-12980C06DF7F}" presName="composite3" presStyleCnt="0"/>
      <dgm:spPr/>
    </dgm:pt>
    <dgm:pt modelId="{D2148AF7-D1EF-FA40-ADC7-427DA4ACED9B}" type="pres">
      <dgm:prSet presAssocID="{47527378-F5B3-5441-BDC6-12980C06DF7F}" presName="background3" presStyleLbl="node3" presStyleIdx="1" presStyleCnt="4"/>
      <dgm:spPr/>
    </dgm:pt>
    <dgm:pt modelId="{2D21E7AE-C0DF-EA44-A79C-3311A968A986}" type="pres">
      <dgm:prSet presAssocID="{47527378-F5B3-5441-BDC6-12980C06DF7F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8DD166-55E5-E64E-9DA3-F470D2DB7C52}" type="pres">
      <dgm:prSet presAssocID="{47527378-F5B3-5441-BDC6-12980C06DF7F}" presName="hierChild4" presStyleCnt="0"/>
      <dgm:spPr/>
    </dgm:pt>
    <dgm:pt modelId="{91B8F18B-FA63-6846-9221-912BCEF42FCB}" type="pres">
      <dgm:prSet presAssocID="{B7BF2692-8925-8644-830A-4EAF7D8FDDCE}" presName="Name23" presStyleLbl="parChTrans1D4" presStyleIdx="0" presStyleCnt="4"/>
      <dgm:spPr/>
      <dgm:t>
        <a:bodyPr/>
        <a:lstStyle/>
        <a:p>
          <a:endParaRPr lang="en-US"/>
        </a:p>
      </dgm:t>
    </dgm:pt>
    <dgm:pt modelId="{C52F1BCD-C254-7949-9634-F9E57E180C06}" type="pres">
      <dgm:prSet presAssocID="{C8F417F8-79E5-1446-B027-2B68AA9D5BA4}" presName="hierRoot4" presStyleCnt="0"/>
      <dgm:spPr/>
    </dgm:pt>
    <dgm:pt modelId="{A5835BA3-503F-F141-BBD0-41C8261E1BD9}" type="pres">
      <dgm:prSet presAssocID="{C8F417F8-79E5-1446-B027-2B68AA9D5BA4}" presName="composite4" presStyleCnt="0"/>
      <dgm:spPr/>
    </dgm:pt>
    <dgm:pt modelId="{461BAB0C-A480-BE4F-8378-89DE136457D1}" type="pres">
      <dgm:prSet presAssocID="{C8F417F8-79E5-1446-B027-2B68AA9D5BA4}" presName="background4" presStyleLbl="node4" presStyleIdx="0" presStyleCnt="4"/>
      <dgm:spPr/>
    </dgm:pt>
    <dgm:pt modelId="{648DA947-7384-3A42-9346-BFA7877BF820}" type="pres">
      <dgm:prSet presAssocID="{C8F417F8-79E5-1446-B027-2B68AA9D5BA4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F13DA-AD4E-374E-AF0C-CA9098A1B8C2}" type="pres">
      <dgm:prSet presAssocID="{C8F417F8-79E5-1446-B027-2B68AA9D5BA4}" presName="hierChild5" presStyleCnt="0"/>
      <dgm:spPr/>
    </dgm:pt>
    <dgm:pt modelId="{5F23CC88-5738-1A4E-AC0C-5D8348074C51}" type="pres">
      <dgm:prSet presAssocID="{1854E77F-79C6-244C-898F-4582BF7095A8}" presName="Name23" presStyleLbl="parChTrans1D4" presStyleIdx="1" presStyleCnt="4"/>
      <dgm:spPr/>
      <dgm:t>
        <a:bodyPr/>
        <a:lstStyle/>
        <a:p>
          <a:endParaRPr lang="en-US"/>
        </a:p>
      </dgm:t>
    </dgm:pt>
    <dgm:pt modelId="{0BA1F349-6CD4-1747-AAB2-3908A88EEDF6}" type="pres">
      <dgm:prSet presAssocID="{8CA1F8B0-CFB6-6945-8322-067BC4ECB733}" presName="hierRoot4" presStyleCnt="0"/>
      <dgm:spPr/>
    </dgm:pt>
    <dgm:pt modelId="{7E5D40C0-CE82-6949-BA35-8257CAA8E69C}" type="pres">
      <dgm:prSet presAssocID="{8CA1F8B0-CFB6-6945-8322-067BC4ECB733}" presName="composite4" presStyleCnt="0"/>
      <dgm:spPr/>
    </dgm:pt>
    <dgm:pt modelId="{F0A3C98F-1E35-9C4B-955B-4306F0403A1D}" type="pres">
      <dgm:prSet presAssocID="{8CA1F8B0-CFB6-6945-8322-067BC4ECB733}" presName="background4" presStyleLbl="node4" presStyleIdx="1" presStyleCnt="4"/>
      <dgm:spPr/>
    </dgm:pt>
    <dgm:pt modelId="{2F8EEF33-8717-0E49-8B62-3D93FC937CDC}" type="pres">
      <dgm:prSet presAssocID="{8CA1F8B0-CFB6-6945-8322-067BC4ECB733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9DDD7B-6C5B-834C-BDF8-3B705DD69D66}" type="pres">
      <dgm:prSet presAssocID="{8CA1F8B0-CFB6-6945-8322-067BC4ECB733}" presName="hierChild5" presStyleCnt="0"/>
      <dgm:spPr/>
    </dgm:pt>
    <dgm:pt modelId="{7B834DB1-BE26-BD47-AE26-B1DEEFE06298}" type="pres">
      <dgm:prSet presAssocID="{1181A2FE-60D5-E14D-9812-237C39F471E6}" presName="Name10" presStyleLbl="parChTrans1D2" presStyleIdx="1" presStyleCnt="3"/>
      <dgm:spPr/>
      <dgm:t>
        <a:bodyPr/>
        <a:lstStyle/>
        <a:p>
          <a:endParaRPr lang="en-US"/>
        </a:p>
      </dgm:t>
    </dgm:pt>
    <dgm:pt modelId="{FCEADED6-BC01-1C40-B874-C704799F8121}" type="pres">
      <dgm:prSet presAssocID="{58D9755A-2CC3-1044-95CE-F06925E2A188}" presName="hierRoot2" presStyleCnt="0"/>
      <dgm:spPr/>
    </dgm:pt>
    <dgm:pt modelId="{F601C883-F21A-7F40-A1AE-6C7433DEBA2F}" type="pres">
      <dgm:prSet presAssocID="{58D9755A-2CC3-1044-95CE-F06925E2A188}" presName="composite2" presStyleCnt="0"/>
      <dgm:spPr/>
    </dgm:pt>
    <dgm:pt modelId="{92FE3C2E-EAA7-1345-91AA-4E41559AF777}" type="pres">
      <dgm:prSet presAssocID="{58D9755A-2CC3-1044-95CE-F06925E2A188}" presName="background2" presStyleLbl="node2" presStyleIdx="1" presStyleCnt="3"/>
      <dgm:spPr/>
    </dgm:pt>
    <dgm:pt modelId="{1FAC6205-DC68-D249-ACD2-4FADAA65F694}" type="pres">
      <dgm:prSet presAssocID="{58D9755A-2CC3-1044-95CE-F06925E2A18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D5AF82-3A7B-1D4C-B520-48F862B636C8}" type="pres">
      <dgm:prSet presAssocID="{58D9755A-2CC3-1044-95CE-F06925E2A188}" presName="hierChild3" presStyleCnt="0"/>
      <dgm:spPr/>
    </dgm:pt>
    <dgm:pt modelId="{909F49AD-FE64-5A45-82E2-FBAE3F1510AB}" type="pres">
      <dgm:prSet presAssocID="{049081A1-F95E-8E4C-B92E-C1EE0FCD1C0A}" presName="Name17" presStyleLbl="parChTrans1D3" presStyleIdx="2" presStyleCnt="4"/>
      <dgm:spPr/>
      <dgm:t>
        <a:bodyPr/>
        <a:lstStyle/>
        <a:p>
          <a:endParaRPr lang="en-US"/>
        </a:p>
      </dgm:t>
    </dgm:pt>
    <dgm:pt modelId="{A8CBE953-8139-2647-95CA-0092AAB4DDD0}" type="pres">
      <dgm:prSet presAssocID="{8AAB08C4-A811-4A49-A4FA-72BAFDDF4622}" presName="hierRoot3" presStyleCnt="0"/>
      <dgm:spPr/>
    </dgm:pt>
    <dgm:pt modelId="{E273B4B2-1C91-9941-9F00-7332B0D87ABC}" type="pres">
      <dgm:prSet presAssocID="{8AAB08C4-A811-4A49-A4FA-72BAFDDF4622}" presName="composite3" presStyleCnt="0"/>
      <dgm:spPr/>
    </dgm:pt>
    <dgm:pt modelId="{F3BF3B4A-AAE3-5C4D-9580-F33DFE58259F}" type="pres">
      <dgm:prSet presAssocID="{8AAB08C4-A811-4A49-A4FA-72BAFDDF4622}" presName="background3" presStyleLbl="node3" presStyleIdx="2" presStyleCnt="4"/>
      <dgm:spPr/>
    </dgm:pt>
    <dgm:pt modelId="{0E5F0685-C27C-0C44-AD78-7E4C5741B8F0}" type="pres">
      <dgm:prSet presAssocID="{8AAB08C4-A811-4A49-A4FA-72BAFDDF4622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48ABF4-7496-6247-A65F-48E034671C93}" type="pres">
      <dgm:prSet presAssocID="{8AAB08C4-A811-4A49-A4FA-72BAFDDF4622}" presName="hierChild4" presStyleCnt="0"/>
      <dgm:spPr/>
    </dgm:pt>
    <dgm:pt modelId="{7A57E06B-3CA0-F745-97B0-63A16EB55957}" type="pres">
      <dgm:prSet presAssocID="{6D349EA7-21FE-CB4E-94A0-CDB2CD9A3374}" presName="Name10" presStyleLbl="parChTrans1D2" presStyleIdx="2" presStyleCnt="3"/>
      <dgm:spPr/>
      <dgm:t>
        <a:bodyPr/>
        <a:lstStyle/>
        <a:p>
          <a:endParaRPr lang="en-US"/>
        </a:p>
      </dgm:t>
    </dgm:pt>
    <dgm:pt modelId="{1CDF7668-AF6E-4245-B0F6-BC4068FC3329}" type="pres">
      <dgm:prSet presAssocID="{9D000CBD-5A16-A144-B1C9-DE31E9828FCE}" presName="hierRoot2" presStyleCnt="0"/>
      <dgm:spPr/>
    </dgm:pt>
    <dgm:pt modelId="{3970EF20-4559-544D-AD76-47E3DF0B0593}" type="pres">
      <dgm:prSet presAssocID="{9D000CBD-5A16-A144-B1C9-DE31E9828FCE}" presName="composite2" presStyleCnt="0"/>
      <dgm:spPr/>
    </dgm:pt>
    <dgm:pt modelId="{8D87B47B-66A5-5A4D-81D7-3BF5944B4637}" type="pres">
      <dgm:prSet presAssocID="{9D000CBD-5A16-A144-B1C9-DE31E9828FCE}" presName="background2" presStyleLbl="node2" presStyleIdx="2" presStyleCnt="3"/>
      <dgm:spPr/>
    </dgm:pt>
    <dgm:pt modelId="{0AFF6FE8-AF0A-0D40-9B43-478E4CEF4476}" type="pres">
      <dgm:prSet presAssocID="{9D000CBD-5A16-A144-B1C9-DE31E9828FC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2CAC70-3897-F84E-AFEC-CCFD3CE8DD08}" type="pres">
      <dgm:prSet presAssocID="{9D000CBD-5A16-A144-B1C9-DE31E9828FCE}" presName="hierChild3" presStyleCnt="0"/>
      <dgm:spPr/>
    </dgm:pt>
    <dgm:pt modelId="{38A66770-2D6E-E14E-BF97-A92345EF2238}" type="pres">
      <dgm:prSet presAssocID="{08E5A51D-83D5-A547-87B2-BE20F526F279}" presName="Name17" presStyleLbl="parChTrans1D3" presStyleIdx="3" presStyleCnt="4"/>
      <dgm:spPr/>
      <dgm:t>
        <a:bodyPr/>
        <a:lstStyle/>
        <a:p>
          <a:endParaRPr lang="en-US"/>
        </a:p>
      </dgm:t>
    </dgm:pt>
    <dgm:pt modelId="{2DEEBBF4-4558-934E-B84E-FBE28EB7ED7F}" type="pres">
      <dgm:prSet presAssocID="{3104BDB7-3F3F-F144-8FEB-B8A53883E014}" presName="hierRoot3" presStyleCnt="0"/>
      <dgm:spPr/>
    </dgm:pt>
    <dgm:pt modelId="{DB8EA4A6-9215-2F44-B55A-52D03775E5A2}" type="pres">
      <dgm:prSet presAssocID="{3104BDB7-3F3F-F144-8FEB-B8A53883E014}" presName="composite3" presStyleCnt="0"/>
      <dgm:spPr/>
    </dgm:pt>
    <dgm:pt modelId="{9E602B42-8EB0-9044-883E-4EDD9E6743DC}" type="pres">
      <dgm:prSet presAssocID="{3104BDB7-3F3F-F144-8FEB-B8A53883E014}" presName="background3" presStyleLbl="node3" presStyleIdx="3" presStyleCnt="4"/>
      <dgm:spPr/>
    </dgm:pt>
    <dgm:pt modelId="{F2ED696C-BD3A-2C46-891F-160BF567A901}" type="pres">
      <dgm:prSet presAssocID="{3104BDB7-3F3F-F144-8FEB-B8A53883E014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40A3DC-BE3B-C649-B93F-CD2CA7938529}" type="pres">
      <dgm:prSet presAssocID="{3104BDB7-3F3F-F144-8FEB-B8A53883E014}" presName="hierChild4" presStyleCnt="0"/>
      <dgm:spPr/>
    </dgm:pt>
    <dgm:pt modelId="{89F76378-B8AD-5649-BBBB-196407EBC5A3}" type="pres">
      <dgm:prSet presAssocID="{DB91EA97-3549-DB48-A31F-20567E9F0D0C}" presName="Name23" presStyleLbl="parChTrans1D4" presStyleIdx="2" presStyleCnt="4"/>
      <dgm:spPr/>
      <dgm:t>
        <a:bodyPr/>
        <a:lstStyle/>
        <a:p>
          <a:endParaRPr lang="en-US"/>
        </a:p>
      </dgm:t>
    </dgm:pt>
    <dgm:pt modelId="{96BDA731-F089-9441-A87F-0439055D5120}" type="pres">
      <dgm:prSet presAssocID="{17DFA828-0393-DE48-B60B-E02474F850F6}" presName="hierRoot4" presStyleCnt="0"/>
      <dgm:spPr/>
    </dgm:pt>
    <dgm:pt modelId="{DCA28C0C-A704-EA48-AD68-0AE837C9A0F6}" type="pres">
      <dgm:prSet presAssocID="{17DFA828-0393-DE48-B60B-E02474F850F6}" presName="composite4" presStyleCnt="0"/>
      <dgm:spPr/>
    </dgm:pt>
    <dgm:pt modelId="{42836FAA-F7FA-BF4A-99DF-BF03D0FBC499}" type="pres">
      <dgm:prSet presAssocID="{17DFA828-0393-DE48-B60B-E02474F850F6}" presName="background4" presStyleLbl="node4" presStyleIdx="2" presStyleCnt="4"/>
      <dgm:spPr/>
    </dgm:pt>
    <dgm:pt modelId="{59B6E906-3622-B244-A0E9-D57A51502028}" type="pres">
      <dgm:prSet presAssocID="{17DFA828-0393-DE48-B60B-E02474F850F6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7A64C0-2A28-3D4B-844B-8E8EEA2352A4}" type="pres">
      <dgm:prSet presAssocID="{17DFA828-0393-DE48-B60B-E02474F850F6}" presName="hierChild5" presStyleCnt="0"/>
      <dgm:spPr/>
    </dgm:pt>
    <dgm:pt modelId="{60557CDB-3D93-094E-BD80-FF7189BC08A0}" type="pres">
      <dgm:prSet presAssocID="{9D3CB2C0-F7CD-144B-86E9-29833B131163}" presName="Name23" presStyleLbl="parChTrans1D4" presStyleIdx="3" presStyleCnt="4"/>
      <dgm:spPr/>
      <dgm:t>
        <a:bodyPr/>
        <a:lstStyle/>
        <a:p>
          <a:endParaRPr lang="en-US"/>
        </a:p>
      </dgm:t>
    </dgm:pt>
    <dgm:pt modelId="{A991D73F-6C3F-F546-9F86-6A413776D42F}" type="pres">
      <dgm:prSet presAssocID="{F5416FC6-CEB8-344B-8246-5B91A65D115A}" presName="hierRoot4" presStyleCnt="0"/>
      <dgm:spPr/>
    </dgm:pt>
    <dgm:pt modelId="{4B134D9D-5CD0-F544-AF2F-525C338AEA32}" type="pres">
      <dgm:prSet presAssocID="{F5416FC6-CEB8-344B-8246-5B91A65D115A}" presName="composite4" presStyleCnt="0"/>
      <dgm:spPr/>
    </dgm:pt>
    <dgm:pt modelId="{F000E5DE-C55B-3B40-99CE-A870EE7669B5}" type="pres">
      <dgm:prSet presAssocID="{F5416FC6-CEB8-344B-8246-5B91A65D115A}" presName="background4" presStyleLbl="node4" presStyleIdx="3" presStyleCnt="4"/>
      <dgm:spPr/>
    </dgm:pt>
    <dgm:pt modelId="{976B3185-3D46-6644-A136-46E2A53DD852}" type="pres">
      <dgm:prSet presAssocID="{F5416FC6-CEB8-344B-8246-5B91A65D115A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FAF471-5730-A645-A1CD-E291167A6009}" type="pres">
      <dgm:prSet presAssocID="{F5416FC6-CEB8-344B-8246-5B91A65D115A}" presName="hierChild5" presStyleCnt="0"/>
      <dgm:spPr/>
    </dgm:pt>
  </dgm:ptLst>
  <dgm:cxnLst>
    <dgm:cxn modelId="{4995FCD0-77FF-9244-9095-F44C90D67CBF}" type="presOf" srcId="{91ACFEAB-A6E1-4346-94B7-FCAF04B805C2}" destId="{F1D39164-1BF8-B544-8FF6-9E6E52EE86D6}" srcOrd="0" destOrd="0" presId="urn:microsoft.com/office/officeart/2005/8/layout/hierarchy1"/>
    <dgm:cxn modelId="{7340ABDA-9CF1-764D-A24D-A0315A6FF08D}" type="presOf" srcId="{47527378-F5B3-5441-BDC6-12980C06DF7F}" destId="{2D21E7AE-C0DF-EA44-A79C-3311A968A986}" srcOrd="0" destOrd="0" presId="urn:microsoft.com/office/officeart/2005/8/layout/hierarchy1"/>
    <dgm:cxn modelId="{54521852-D562-3942-8452-7E028B24C3FE}" type="presOf" srcId="{1181A2FE-60D5-E14D-9812-237C39F471E6}" destId="{7B834DB1-BE26-BD47-AE26-B1DEEFE06298}" srcOrd="0" destOrd="0" presId="urn:microsoft.com/office/officeart/2005/8/layout/hierarchy1"/>
    <dgm:cxn modelId="{526CB57F-9B46-6444-9020-A6E5D27158B2}" srcId="{9D000CBD-5A16-A144-B1C9-DE31E9828FCE}" destId="{3104BDB7-3F3F-F144-8FEB-B8A53883E014}" srcOrd="0" destOrd="0" parTransId="{08E5A51D-83D5-A547-87B2-BE20F526F279}" sibTransId="{3BD31CB0-1EAA-F44B-B399-3A11299D7024}"/>
    <dgm:cxn modelId="{C3FEDE28-B19E-CD49-AB12-143EDEC15A9F}" type="presOf" srcId="{08E5A51D-83D5-A547-87B2-BE20F526F279}" destId="{38A66770-2D6E-E14E-BF97-A92345EF2238}" srcOrd="0" destOrd="0" presId="urn:microsoft.com/office/officeart/2005/8/layout/hierarchy1"/>
    <dgm:cxn modelId="{25F47191-6E70-7449-BD91-3A7C6FB499BC}" type="presOf" srcId="{049081A1-F95E-8E4C-B92E-C1EE0FCD1C0A}" destId="{909F49AD-FE64-5A45-82E2-FBAE3F1510AB}" srcOrd="0" destOrd="0" presId="urn:microsoft.com/office/officeart/2005/8/layout/hierarchy1"/>
    <dgm:cxn modelId="{A403D75E-6AA9-AD40-B5BE-358BC4EEFD2D}" type="presOf" srcId="{C8F417F8-79E5-1446-B027-2B68AA9D5BA4}" destId="{648DA947-7384-3A42-9346-BFA7877BF820}" srcOrd="0" destOrd="0" presId="urn:microsoft.com/office/officeart/2005/8/layout/hierarchy1"/>
    <dgm:cxn modelId="{6BD01FAB-6D7E-854B-B548-28B53E23F573}" type="presOf" srcId="{8AAB08C4-A811-4A49-A4FA-72BAFDDF4622}" destId="{0E5F0685-C27C-0C44-AD78-7E4C5741B8F0}" srcOrd="0" destOrd="0" presId="urn:microsoft.com/office/officeart/2005/8/layout/hierarchy1"/>
    <dgm:cxn modelId="{70C6DF7C-3AB1-5843-8A32-F1F2AE4D3D92}" type="presOf" srcId="{8413AFD0-66A2-5F42-80F5-43E5B7861A09}" destId="{7B348233-CBD1-9A4C-BB11-8E9CDC88996D}" srcOrd="0" destOrd="0" presId="urn:microsoft.com/office/officeart/2005/8/layout/hierarchy1"/>
    <dgm:cxn modelId="{DA744FF7-B64D-9943-8580-10FBB4E2A6CC}" type="presOf" srcId="{DB91EA97-3549-DB48-A31F-20567E9F0D0C}" destId="{89F76378-B8AD-5649-BBBB-196407EBC5A3}" srcOrd="0" destOrd="0" presId="urn:microsoft.com/office/officeart/2005/8/layout/hierarchy1"/>
    <dgm:cxn modelId="{F6D6788A-AC1F-044A-84C6-ED56CA59D011}" type="presOf" srcId="{17DFA828-0393-DE48-B60B-E02474F850F6}" destId="{59B6E906-3622-B244-A0E9-D57A51502028}" srcOrd="0" destOrd="0" presId="urn:microsoft.com/office/officeart/2005/8/layout/hierarchy1"/>
    <dgm:cxn modelId="{DC739781-F57D-144E-9635-0BC16E5D8CCC}" type="presOf" srcId="{6C9DF24E-B05C-B946-B320-6D8C3DB1C173}" destId="{6D395149-6B72-7242-9403-431F6A9A44B6}" srcOrd="0" destOrd="0" presId="urn:microsoft.com/office/officeart/2005/8/layout/hierarchy1"/>
    <dgm:cxn modelId="{25B0343F-230D-A044-A2A1-D92D8467A78B}" type="presOf" srcId="{6D349EA7-21FE-CB4E-94A0-CDB2CD9A3374}" destId="{7A57E06B-3CA0-F745-97B0-63A16EB55957}" srcOrd="0" destOrd="0" presId="urn:microsoft.com/office/officeart/2005/8/layout/hierarchy1"/>
    <dgm:cxn modelId="{E6F5AD99-1A6B-FD42-A790-2896A39FED28}" type="presOf" srcId="{9D3CB2C0-F7CD-144B-86E9-29833B131163}" destId="{60557CDB-3D93-094E-BD80-FF7189BC08A0}" srcOrd="0" destOrd="0" presId="urn:microsoft.com/office/officeart/2005/8/layout/hierarchy1"/>
    <dgm:cxn modelId="{715DA2DA-5038-C447-A23C-1D9772FF9661}" type="presOf" srcId="{F26B8622-9A04-2249-922A-A0058D0D37E5}" destId="{E5EAB507-B53C-4844-888B-6D8C8E7B32F5}" srcOrd="0" destOrd="0" presId="urn:microsoft.com/office/officeart/2005/8/layout/hierarchy1"/>
    <dgm:cxn modelId="{43B6B04E-F756-5440-83B5-BFCD4414E271}" srcId="{3104BDB7-3F3F-F144-8FEB-B8A53883E014}" destId="{F5416FC6-CEB8-344B-8246-5B91A65D115A}" srcOrd="1" destOrd="0" parTransId="{9D3CB2C0-F7CD-144B-86E9-29833B131163}" sibTransId="{ED5D7801-E662-7441-BC03-05AD6A091E67}"/>
    <dgm:cxn modelId="{C366F8EA-8153-7448-85A6-4FF438F18BD2}" type="presOf" srcId="{1854E77F-79C6-244C-898F-4582BF7095A8}" destId="{5F23CC88-5738-1A4E-AC0C-5D8348074C51}" srcOrd="0" destOrd="0" presId="urn:microsoft.com/office/officeart/2005/8/layout/hierarchy1"/>
    <dgm:cxn modelId="{6A1061E1-D2D1-4F47-8249-E5C9300486CA}" srcId="{91ACFEAB-A6E1-4346-94B7-FCAF04B805C2}" destId="{8413AFD0-66A2-5F42-80F5-43E5B7861A09}" srcOrd="0" destOrd="0" parTransId="{F26B8622-9A04-2249-922A-A0058D0D37E5}" sibTransId="{D5666238-8762-CD4B-9123-8A3DDDFB443A}"/>
    <dgm:cxn modelId="{837126E0-143F-EF4F-93C7-386338435661}" type="presOf" srcId="{3104BDB7-3F3F-F144-8FEB-B8A53883E014}" destId="{F2ED696C-BD3A-2C46-891F-160BF567A901}" srcOrd="0" destOrd="0" presId="urn:microsoft.com/office/officeart/2005/8/layout/hierarchy1"/>
    <dgm:cxn modelId="{18529FEE-BF8F-414B-91DE-AD3D7A4FB10C}" type="presOf" srcId="{8CA1F8B0-CFB6-6945-8322-067BC4ECB733}" destId="{2F8EEF33-8717-0E49-8B62-3D93FC937CDC}" srcOrd="0" destOrd="0" presId="urn:microsoft.com/office/officeart/2005/8/layout/hierarchy1"/>
    <dgm:cxn modelId="{7C6B8E9A-A502-A841-877C-1560477C8DE8}" srcId="{91ACFEAB-A6E1-4346-94B7-FCAF04B805C2}" destId="{58D9755A-2CC3-1044-95CE-F06925E2A188}" srcOrd="1" destOrd="0" parTransId="{1181A2FE-60D5-E14D-9812-237C39F471E6}" sibTransId="{179432F0-5CBA-424B-A2E9-0071E5BEF8CC}"/>
    <dgm:cxn modelId="{89A73636-BAFE-E94C-9006-59A5DBA4014C}" srcId="{91ACFEAB-A6E1-4346-94B7-FCAF04B805C2}" destId="{9D000CBD-5A16-A144-B1C9-DE31E9828FCE}" srcOrd="2" destOrd="0" parTransId="{6D349EA7-21FE-CB4E-94A0-CDB2CD9A3374}" sibTransId="{640557D0-E627-514A-820F-ED1CEE353F81}"/>
    <dgm:cxn modelId="{A8C0D958-4732-5F47-93F0-E91145E0D5DC}" type="presOf" srcId="{58D9755A-2CC3-1044-95CE-F06925E2A188}" destId="{1FAC6205-DC68-D249-ACD2-4FADAA65F694}" srcOrd="0" destOrd="0" presId="urn:microsoft.com/office/officeart/2005/8/layout/hierarchy1"/>
    <dgm:cxn modelId="{F007DED8-ABE5-6446-B1FF-0428331BF391}" srcId="{58D9755A-2CC3-1044-95CE-F06925E2A188}" destId="{8AAB08C4-A811-4A49-A4FA-72BAFDDF4622}" srcOrd="0" destOrd="0" parTransId="{049081A1-F95E-8E4C-B92E-C1EE0FCD1C0A}" sibTransId="{EE0360A0-40C8-FC4D-AF87-B3936F5C9367}"/>
    <dgm:cxn modelId="{E9485137-1ED9-7144-A8D0-22ADD2D2995F}" srcId="{6C9DF24E-B05C-B946-B320-6D8C3DB1C173}" destId="{91ACFEAB-A6E1-4346-94B7-FCAF04B805C2}" srcOrd="0" destOrd="0" parTransId="{E57FDC00-5636-FF4D-95F4-BADD6E210FB5}" sibTransId="{1F1ED654-675A-AA4A-9E07-70D7D30028E7}"/>
    <dgm:cxn modelId="{356C48DF-B6A9-2941-BA7C-14B2B6EC94C5}" srcId="{8413AFD0-66A2-5F42-80F5-43E5B7861A09}" destId="{15D095DE-F492-E544-A1B1-B29787969808}" srcOrd="0" destOrd="0" parTransId="{67927EB3-345D-5746-94FE-AB5305953CD0}" sibTransId="{56D9AE86-23BA-3846-825B-F4DA88317790}"/>
    <dgm:cxn modelId="{E82F4B2A-D4E4-5E40-A3C7-66DE27876A1E}" type="presOf" srcId="{9D000CBD-5A16-A144-B1C9-DE31E9828FCE}" destId="{0AFF6FE8-AF0A-0D40-9B43-478E4CEF4476}" srcOrd="0" destOrd="0" presId="urn:microsoft.com/office/officeart/2005/8/layout/hierarchy1"/>
    <dgm:cxn modelId="{C3BD60C2-3A74-5D4D-9830-9ABB83EC18D3}" srcId="{8413AFD0-66A2-5F42-80F5-43E5B7861A09}" destId="{47527378-F5B3-5441-BDC6-12980C06DF7F}" srcOrd="1" destOrd="0" parTransId="{8C82BEB5-E8E7-5F49-8EAF-2D1103835499}" sibTransId="{725BDC01-D827-8542-AE4A-3F0D68798B23}"/>
    <dgm:cxn modelId="{56F02A73-3F6C-BD4A-B5A0-D708343CF094}" srcId="{3104BDB7-3F3F-F144-8FEB-B8A53883E014}" destId="{17DFA828-0393-DE48-B60B-E02474F850F6}" srcOrd="0" destOrd="0" parTransId="{DB91EA97-3549-DB48-A31F-20567E9F0D0C}" sibTransId="{446D623E-7ADF-9346-A0BA-3C295E0C1277}"/>
    <dgm:cxn modelId="{C2F7555D-DE33-3B4B-BE30-53790E2EDA7A}" type="presOf" srcId="{8C82BEB5-E8E7-5F49-8EAF-2D1103835499}" destId="{EE0F68CD-D49A-8A4F-A95D-19CE243CE50D}" srcOrd="0" destOrd="0" presId="urn:microsoft.com/office/officeart/2005/8/layout/hierarchy1"/>
    <dgm:cxn modelId="{AE48DAC0-AA76-F84D-865C-59D2B83CC2A4}" type="presOf" srcId="{F5416FC6-CEB8-344B-8246-5B91A65D115A}" destId="{976B3185-3D46-6644-A136-46E2A53DD852}" srcOrd="0" destOrd="0" presId="urn:microsoft.com/office/officeart/2005/8/layout/hierarchy1"/>
    <dgm:cxn modelId="{310B9590-2D93-9F46-B413-0ACAF449D159}" type="presOf" srcId="{15D095DE-F492-E544-A1B1-B29787969808}" destId="{D38ACB54-CA5F-364B-8DFE-47CD2A0B3C75}" srcOrd="0" destOrd="0" presId="urn:microsoft.com/office/officeart/2005/8/layout/hierarchy1"/>
    <dgm:cxn modelId="{EEF3B159-21FA-5343-B816-EAFB288F559D}" type="presOf" srcId="{B7BF2692-8925-8644-830A-4EAF7D8FDDCE}" destId="{91B8F18B-FA63-6846-9221-912BCEF42FCB}" srcOrd="0" destOrd="0" presId="urn:microsoft.com/office/officeart/2005/8/layout/hierarchy1"/>
    <dgm:cxn modelId="{B24E268A-E336-804E-8B3E-40D97C9A018B}" srcId="{47527378-F5B3-5441-BDC6-12980C06DF7F}" destId="{8CA1F8B0-CFB6-6945-8322-067BC4ECB733}" srcOrd="1" destOrd="0" parTransId="{1854E77F-79C6-244C-898F-4582BF7095A8}" sibTransId="{BC48822A-1AA4-DC49-8746-C52C82694240}"/>
    <dgm:cxn modelId="{1C2A540C-D548-9246-BCFA-AAEA0A132CAC}" type="presOf" srcId="{67927EB3-345D-5746-94FE-AB5305953CD0}" destId="{42461A9A-3560-254E-BBAB-139AC93CA3E9}" srcOrd="0" destOrd="0" presId="urn:microsoft.com/office/officeart/2005/8/layout/hierarchy1"/>
    <dgm:cxn modelId="{2F81D158-2F0E-934F-824D-61753BCE54B4}" srcId="{47527378-F5B3-5441-BDC6-12980C06DF7F}" destId="{C8F417F8-79E5-1446-B027-2B68AA9D5BA4}" srcOrd="0" destOrd="0" parTransId="{B7BF2692-8925-8644-830A-4EAF7D8FDDCE}" sibTransId="{7E0585F8-0423-FD4A-AB31-2059CEF69EEA}"/>
    <dgm:cxn modelId="{C6B42D48-A66C-8E43-8ABE-D19BA930363B}" type="presParOf" srcId="{6D395149-6B72-7242-9403-431F6A9A44B6}" destId="{01D98EAA-A148-AA41-BAB0-39703BF310E7}" srcOrd="0" destOrd="0" presId="urn:microsoft.com/office/officeart/2005/8/layout/hierarchy1"/>
    <dgm:cxn modelId="{627A074B-9CA6-4F4A-977E-97A3D3C43301}" type="presParOf" srcId="{01D98EAA-A148-AA41-BAB0-39703BF310E7}" destId="{CB91FCC1-D34C-5141-84B4-19B464C9C401}" srcOrd="0" destOrd="0" presId="urn:microsoft.com/office/officeart/2005/8/layout/hierarchy1"/>
    <dgm:cxn modelId="{90AEABA5-FC0B-CE47-8F40-069F530B4934}" type="presParOf" srcId="{CB91FCC1-D34C-5141-84B4-19B464C9C401}" destId="{E2834138-44BC-6F40-9416-E8E6E68D9F44}" srcOrd="0" destOrd="0" presId="urn:microsoft.com/office/officeart/2005/8/layout/hierarchy1"/>
    <dgm:cxn modelId="{19D1498C-DF6D-3A47-902E-65B9F4DD0127}" type="presParOf" srcId="{CB91FCC1-D34C-5141-84B4-19B464C9C401}" destId="{F1D39164-1BF8-B544-8FF6-9E6E52EE86D6}" srcOrd="1" destOrd="0" presId="urn:microsoft.com/office/officeart/2005/8/layout/hierarchy1"/>
    <dgm:cxn modelId="{25EBA1CC-FDE4-7D40-AD48-531D7945C43A}" type="presParOf" srcId="{01D98EAA-A148-AA41-BAB0-39703BF310E7}" destId="{6A07BD26-3EDB-9E43-BF7C-028D2627EFB0}" srcOrd="1" destOrd="0" presId="urn:microsoft.com/office/officeart/2005/8/layout/hierarchy1"/>
    <dgm:cxn modelId="{E7B9389D-BFFD-0447-B20E-0A4998EDE266}" type="presParOf" srcId="{6A07BD26-3EDB-9E43-BF7C-028D2627EFB0}" destId="{E5EAB507-B53C-4844-888B-6D8C8E7B32F5}" srcOrd="0" destOrd="0" presId="urn:microsoft.com/office/officeart/2005/8/layout/hierarchy1"/>
    <dgm:cxn modelId="{93E3C7D3-1C87-BA43-8649-9CF8D6160811}" type="presParOf" srcId="{6A07BD26-3EDB-9E43-BF7C-028D2627EFB0}" destId="{C891E128-48DC-2744-BCCD-7C7554118B01}" srcOrd="1" destOrd="0" presId="urn:microsoft.com/office/officeart/2005/8/layout/hierarchy1"/>
    <dgm:cxn modelId="{8856B703-F71D-6F45-80C0-B8843A859886}" type="presParOf" srcId="{C891E128-48DC-2744-BCCD-7C7554118B01}" destId="{288275E4-8353-7F42-A3B9-73E8670B2FF5}" srcOrd="0" destOrd="0" presId="urn:microsoft.com/office/officeart/2005/8/layout/hierarchy1"/>
    <dgm:cxn modelId="{F23A5C1B-96BC-4F4D-887E-663C315EF8F8}" type="presParOf" srcId="{288275E4-8353-7F42-A3B9-73E8670B2FF5}" destId="{B3D28D79-DDFF-474A-9CF8-FC578F27F367}" srcOrd="0" destOrd="0" presId="urn:microsoft.com/office/officeart/2005/8/layout/hierarchy1"/>
    <dgm:cxn modelId="{6EB2BC2F-EBCF-6741-AE6E-30A3D671F303}" type="presParOf" srcId="{288275E4-8353-7F42-A3B9-73E8670B2FF5}" destId="{7B348233-CBD1-9A4C-BB11-8E9CDC88996D}" srcOrd="1" destOrd="0" presId="urn:microsoft.com/office/officeart/2005/8/layout/hierarchy1"/>
    <dgm:cxn modelId="{5713A2C9-A550-9D41-9A13-94558931F6C6}" type="presParOf" srcId="{C891E128-48DC-2744-BCCD-7C7554118B01}" destId="{DFFAB956-9AFF-074B-AE3E-0E1B63543BDB}" srcOrd="1" destOrd="0" presId="urn:microsoft.com/office/officeart/2005/8/layout/hierarchy1"/>
    <dgm:cxn modelId="{6BB0C3A7-33C7-CA47-A436-DA8150238D60}" type="presParOf" srcId="{DFFAB956-9AFF-074B-AE3E-0E1B63543BDB}" destId="{42461A9A-3560-254E-BBAB-139AC93CA3E9}" srcOrd="0" destOrd="0" presId="urn:microsoft.com/office/officeart/2005/8/layout/hierarchy1"/>
    <dgm:cxn modelId="{4A4CBB98-540C-9542-90E4-3532C80D0055}" type="presParOf" srcId="{DFFAB956-9AFF-074B-AE3E-0E1B63543BDB}" destId="{C032F2E0-55EC-E04A-BC3A-783E8F8C5E2B}" srcOrd="1" destOrd="0" presId="urn:microsoft.com/office/officeart/2005/8/layout/hierarchy1"/>
    <dgm:cxn modelId="{7E59440B-54CC-4646-A40D-174A0EC3535C}" type="presParOf" srcId="{C032F2E0-55EC-E04A-BC3A-783E8F8C5E2B}" destId="{27529420-406D-EB44-A8E1-F9AD48382C92}" srcOrd="0" destOrd="0" presId="urn:microsoft.com/office/officeart/2005/8/layout/hierarchy1"/>
    <dgm:cxn modelId="{6DACF5F7-1187-0644-9761-0A334898CCC5}" type="presParOf" srcId="{27529420-406D-EB44-A8E1-F9AD48382C92}" destId="{4453765C-A49E-0149-AEA7-2A4AD7BD0AB0}" srcOrd="0" destOrd="0" presId="urn:microsoft.com/office/officeart/2005/8/layout/hierarchy1"/>
    <dgm:cxn modelId="{68B1287D-2711-9F4A-AC35-5E87DE730B64}" type="presParOf" srcId="{27529420-406D-EB44-A8E1-F9AD48382C92}" destId="{D38ACB54-CA5F-364B-8DFE-47CD2A0B3C75}" srcOrd="1" destOrd="0" presId="urn:microsoft.com/office/officeart/2005/8/layout/hierarchy1"/>
    <dgm:cxn modelId="{00B7CB7B-1035-CF46-8C1F-D5EC55848022}" type="presParOf" srcId="{C032F2E0-55EC-E04A-BC3A-783E8F8C5E2B}" destId="{F0600845-1CDA-B640-93C2-CCA7F36301D0}" srcOrd="1" destOrd="0" presId="urn:microsoft.com/office/officeart/2005/8/layout/hierarchy1"/>
    <dgm:cxn modelId="{1FA5D3C3-2013-B24B-83F5-CC5D9BA51FBA}" type="presParOf" srcId="{DFFAB956-9AFF-074B-AE3E-0E1B63543BDB}" destId="{EE0F68CD-D49A-8A4F-A95D-19CE243CE50D}" srcOrd="2" destOrd="0" presId="urn:microsoft.com/office/officeart/2005/8/layout/hierarchy1"/>
    <dgm:cxn modelId="{A1429CDC-31AE-5444-9B3E-83115D73A934}" type="presParOf" srcId="{DFFAB956-9AFF-074B-AE3E-0E1B63543BDB}" destId="{96CE5E0B-1D22-5948-B46B-559FE7A16AC2}" srcOrd="3" destOrd="0" presId="urn:microsoft.com/office/officeart/2005/8/layout/hierarchy1"/>
    <dgm:cxn modelId="{64061861-13C4-4343-8965-EF027C0AAD25}" type="presParOf" srcId="{96CE5E0B-1D22-5948-B46B-559FE7A16AC2}" destId="{068D2FAB-6DC3-DD48-8585-34A3B592B19D}" srcOrd="0" destOrd="0" presId="urn:microsoft.com/office/officeart/2005/8/layout/hierarchy1"/>
    <dgm:cxn modelId="{82915A21-59E7-FB4F-AEBB-19D9B821D016}" type="presParOf" srcId="{068D2FAB-6DC3-DD48-8585-34A3B592B19D}" destId="{D2148AF7-D1EF-FA40-ADC7-427DA4ACED9B}" srcOrd="0" destOrd="0" presId="urn:microsoft.com/office/officeart/2005/8/layout/hierarchy1"/>
    <dgm:cxn modelId="{29F19C6C-141A-6240-A646-B31FF62B4C76}" type="presParOf" srcId="{068D2FAB-6DC3-DD48-8585-34A3B592B19D}" destId="{2D21E7AE-C0DF-EA44-A79C-3311A968A986}" srcOrd="1" destOrd="0" presId="urn:microsoft.com/office/officeart/2005/8/layout/hierarchy1"/>
    <dgm:cxn modelId="{BE73E0CB-2E66-0145-9F20-7C3CB28F9B55}" type="presParOf" srcId="{96CE5E0B-1D22-5948-B46B-559FE7A16AC2}" destId="{698DD166-55E5-E64E-9DA3-F470D2DB7C52}" srcOrd="1" destOrd="0" presId="urn:microsoft.com/office/officeart/2005/8/layout/hierarchy1"/>
    <dgm:cxn modelId="{20E9E0CF-4591-BE4B-903D-1C646E10E8CA}" type="presParOf" srcId="{698DD166-55E5-E64E-9DA3-F470D2DB7C52}" destId="{91B8F18B-FA63-6846-9221-912BCEF42FCB}" srcOrd="0" destOrd="0" presId="urn:microsoft.com/office/officeart/2005/8/layout/hierarchy1"/>
    <dgm:cxn modelId="{606B7544-B4BA-0048-A351-1342A18D335C}" type="presParOf" srcId="{698DD166-55E5-E64E-9DA3-F470D2DB7C52}" destId="{C52F1BCD-C254-7949-9634-F9E57E180C06}" srcOrd="1" destOrd="0" presId="urn:microsoft.com/office/officeart/2005/8/layout/hierarchy1"/>
    <dgm:cxn modelId="{7F1DCDD9-EDBF-B748-915C-D747AE34CCD9}" type="presParOf" srcId="{C52F1BCD-C254-7949-9634-F9E57E180C06}" destId="{A5835BA3-503F-F141-BBD0-41C8261E1BD9}" srcOrd="0" destOrd="0" presId="urn:microsoft.com/office/officeart/2005/8/layout/hierarchy1"/>
    <dgm:cxn modelId="{3762D453-2916-B249-828A-2109D5F8B894}" type="presParOf" srcId="{A5835BA3-503F-F141-BBD0-41C8261E1BD9}" destId="{461BAB0C-A480-BE4F-8378-89DE136457D1}" srcOrd="0" destOrd="0" presId="urn:microsoft.com/office/officeart/2005/8/layout/hierarchy1"/>
    <dgm:cxn modelId="{C6D38B2D-6F89-764D-A9EA-F603D0CACDEA}" type="presParOf" srcId="{A5835BA3-503F-F141-BBD0-41C8261E1BD9}" destId="{648DA947-7384-3A42-9346-BFA7877BF820}" srcOrd="1" destOrd="0" presId="urn:microsoft.com/office/officeart/2005/8/layout/hierarchy1"/>
    <dgm:cxn modelId="{519D4A3B-ED01-B442-9142-58648E42DC07}" type="presParOf" srcId="{C52F1BCD-C254-7949-9634-F9E57E180C06}" destId="{7C7F13DA-AD4E-374E-AF0C-CA9098A1B8C2}" srcOrd="1" destOrd="0" presId="urn:microsoft.com/office/officeart/2005/8/layout/hierarchy1"/>
    <dgm:cxn modelId="{E4213375-A38B-094A-AAC9-1D18D84B3D9D}" type="presParOf" srcId="{698DD166-55E5-E64E-9DA3-F470D2DB7C52}" destId="{5F23CC88-5738-1A4E-AC0C-5D8348074C51}" srcOrd="2" destOrd="0" presId="urn:microsoft.com/office/officeart/2005/8/layout/hierarchy1"/>
    <dgm:cxn modelId="{C79AE07C-6D4E-894A-96DC-394CDA0CB19E}" type="presParOf" srcId="{698DD166-55E5-E64E-9DA3-F470D2DB7C52}" destId="{0BA1F349-6CD4-1747-AAB2-3908A88EEDF6}" srcOrd="3" destOrd="0" presId="urn:microsoft.com/office/officeart/2005/8/layout/hierarchy1"/>
    <dgm:cxn modelId="{3122E489-19CD-9840-90F8-652E0E8585B4}" type="presParOf" srcId="{0BA1F349-6CD4-1747-AAB2-3908A88EEDF6}" destId="{7E5D40C0-CE82-6949-BA35-8257CAA8E69C}" srcOrd="0" destOrd="0" presId="urn:microsoft.com/office/officeart/2005/8/layout/hierarchy1"/>
    <dgm:cxn modelId="{402B11C7-8007-DC40-B161-08E285C311F0}" type="presParOf" srcId="{7E5D40C0-CE82-6949-BA35-8257CAA8E69C}" destId="{F0A3C98F-1E35-9C4B-955B-4306F0403A1D}" srcOrd="0" destOrd="0" presId="urn:microsoft.com/office/officeart/2005/8/layout/hierarchy1"/>
    <dgm:cxn modelId="{6BE2305B-D3F6-B540-A5B6-63D01F4524DA}" type="presParOf" srcId="{7E5D40C0-CE82-6949-BA35-8257CAA8E69C}" destId="{2F8EEF33-8717-0E49-8B62-3D93FC937CDC}" srcOrd="1" destOrd="0" presId="urn:microsoft.com/office/officeart/2005/8/layout/hierarchy1"/>
    <dgm:cxn modelId="{8E61D941-A743-0D4A-B44F-C263772D7367}" type="presParOf" srcId="{0BA1F349-6CD4-1747-AAB2-3908A88EEDF6}" destId="{5C9DDD7B-6C5B-834C-BDF8-3B705DD69D66}" srcOrd="1" destOrd="0" presId="urn:microsoft.com/office/officeart/2005/8/layout/hierarchy1"/>
    <dgm:cxn modelId="{E118A877-51EB-3442-B5AF-38A903A4AE5A}" type="presParOf" srcId="{6A07BD26-3EDB-9E43-BF7C-028D2627EFB0}" destId="{7B834DB1-BE26-BD47-AE26-B1DEEFE06298}" srcOrd="2" destOrd="0" presId="urn:microsoft.com/office/officeart/2005/8/layout/hierarchy1"/>
    <dgm:cxn modelId="{E9C0649D-F062-3E4B-82C2-A768CBB0DDC4}" type="presParOf" srcId="{6A07BD26-3EDB-9E43-BF7C-028D2627EFB0}" destId="{FCEADED6-BC01-1C40-B874-C704799F8121}" srcOrd="3" destOrd="0" presId="urn:microsoft.com/office/officeart/2005/8/layout/hierarchy1"/>
    <dgm:cxn modelId="{CDA62615-AB9E-B04C-A066-18543E960528}" type="presParOf" srcId="{FCEADED6-BC01-1C40-B874-C704799F8121}" destId="{F601C883-F21A-7F40-A1AE-6C7433DEBA2F}" srcOrd="0" destOrd="0" presId="urn:microsoft.com/office/officeart/2005/8/layout/hierarchy1"/>
    <dgm:cxn modelId="{C61B5426-929D-9F46-8BE0-E313819E178F}" type="presParOf" srcId="{F601C883-F21A-7F40-A1AE-6C7433DEBA2F}" destId="{92FE3C2E-EAA7-1345-91AA-4E41559AF777}" srcOrd="0" destOrd="0" presId="urn:microsoft.com/office/officeart/2005/8/layout/hierarchy1"/>
    <dgm:cxn modelId="{B7373B53-E510-F841-954B-7EC94E281FB7}" type="presParOf" srcId="{F601C883-F21A-7F40-A1AE-6C7433DEBA2F}" destId="{1FAC6205-DC68-D249-ACD2-4FADAA65F694}" srcOrd="1" destOrd="0" presId="urn:microsoft.com/office/officeart/2005/8/layout/hierarchy1"/>
    <dgm:cxn modelId="{0A2C4E52-8A74-D745-99C2-6817F7BA52B2}" type="presParOf" srcId="{FCEADED6-BC01-1C40-B874-C704799F8121}" destId="{92D5AF82-3A7B-1D4C-B520-48F862B636C8}" srcOrd="1" destOrd="0" presId="urn:microsoft.com/office/officeart/2005/8/layout/hierarchy1"/>
    <dgm:cxn modelId="{0306D172-4995-0E4D-BE37-925EC2A36BEB}" type="presParOf" srcId="{92D5AF82-3A7B-1D4C-B520-48F862B636C8}" destId="{909F49AD-FE64-5A45-82E2-FBAE3F1510AB}" srcOrd="0" destOrd="0" presId="urn:microsoft.com/office/officeart/2005/8/layout/hierarchy1"/>
    <dgm:cxn modelId="{2C6F3954-5160-7441-8F2B-1FF62B21C272}" type="presParOf" srcId="{92D5AF82-3A7B-1D4C-B520-48F862B636C8}" destId="{A8CBE953-8139-2647-95CA-0092AAB4DDD0}" srcOrd="1" destOrd="0" presId="urn:microsoft.com/office/officeart/2005/8/layout/hierarchy1"/>
    <dgm:cxn modelId="{BC73F68C-1681-7B43-83CC-36E20D745D9E}" type="presParOf" srcId="{A8CBE953-8139-2647-95CA-0092AAB4DDD0}" destId="{E273B4B2-1C91-9941-9F00-7332B0D87ABC}" srcOrd="0" destOrd="0" presId="urn:microsoft.com/office/officeart/2005/8/layout/hierarchy1"/>
    <dgm:cxn modelId="{32B9B175-ABAC-204D-BEAB-ED898FC2DD47}" type="presParOf" srcId="{E273B4B2-1C91-9941-9F00-7332B0D87ABC}" destId="{F3BF3B4A-AAE3-5C4D-9580-F33DFE58259F}" srcOrd="0" destOrd="0" presId="urn:microsoft.com/office/officeart/2005/8/layout/hierarchy1"/>
    <dgm:cxn modelId="{A82360A0-4E08-424F-840A-48C92EC4CDE7}" type="presParOf" srcId="{E273B4B2-1C91-9941-9F00-7332B0D87ABC}" destId="{0E5F0685-C27C-0C44-AD78-7E4C5741B8F0}" srcOrd="1" destOrd="0" presId="urn:microsoft.com/office/officeart/2005/8/layout/hierarchy1"/>
    <dgm:cxn modelId="{1004E418-E14B-094D-9539-BD912884D539}" type="presParOf" srcId="{A8CBE953-8139-2647-95CA-0092AAB4DDD0}" destId="{0448ABF4-7496-6247-A65F-48E034671C93}" srcOrd="1" destOrd="0" presId="urn:microsoft.com/office/officeart/2005/8/layout/hierarchy1"/>
    <dgm:cxn modelId="{5E1D2422-FB21-6A4C-A273-371B2810E00C}" type="presParOf" srcId="{6A07BD26-3EDB-9E43-BF7C-028D2627EFB0}" destId="{7A57E06B-3CA0-F745-97B0-63A16EB55957}" srcOrd="4" destOrd="0" presId="urn:microsoft.com/office/officeart/2005/8/layout/hierarchy1"/>
    <dgm:cxn modelId="{61A21523-EC29-7D44-97DD-4EE64DD7573B}" type="presParOf" srcId="{6A07BD26-3EDB-9E43-BF7C-028D2627EFB0}" destId="{1CDF7668-AF6E-4245-B0F6-BC4068FC3329}" srcOrd="5" destOrd="0" presId="urn:microsoft.com/office/officeart/2005/8/layout/hierarchy1"/>
    <dgm:cxn modelId="{A01C21FF-41F8-BB43-B558-876903522137}" type="presParOf" srcId="{1CDF7668-AF6E-4245-B0F6-BC4068FC3329}" destId="{3970EF20-4559-544D-AD76-47E3DF0B0593}" srcOrd="0" destOrd="0" presId="urn:microsoft.com/office/officeart/2005/8/layout/hierarchy1"/>
    <dgm:cxn modelId="{1B3C7516-9DA0-3540-A5FD-5DBCB6128484}" type="presParOf" srcId="{3970EF20-4559-544D-AD76-47E3DF0B0593}" destId="{8D87B47B-66A5-5A4D-81D7-3BF5944B4637}" srcOrd="0" destOrd="0" presId="urn:microsoft.com/office/officeart/2005/8/layout/hierarchy1"/>
    <dgm:cxn modelId="{B238CEC3-32F6-2647-B008-86018A8729EE}" type="presParOf" srcId="{3970EF20-4559-544D-AD76-47E3DF0B0593}" destId="{0AFF6FE8-AF0A-0D40-9B43-478E4CEF4476}" srcOrd="1" destOrd="0" presId="urn:microsoft.com/office/officeart/2005/8/layout/hierarchy1"/>
    <dgm:cxn modelId="{8B98B01E-32DC-574E-A166-F688DC0248BA}" type="presParOf" srcId="{1CDF7668-AF6E-4245-B0F6-BC4068FC3329}" destId="{CF2CAC70-3897-F84E-AFEC-CCFD3CE8DD08}" srcOrd="1" destOrd="0" presId="urn:microsoft.com/office/officeart/2005/8/layout/hierarchy1"/>
    <dgm:cxn modelId="{A7165C8E-5573-E74D-BE55-147EC7C3C582}" type="presParOf" srcId="{CF2CAC70-3897-F84E-AFEC-CCFD3CE8DD08}" destId="{38A66770-2D6E-E14E-BF97-A92345EF2238}" srcOrd="0" destOrd="0" presId="urn:microsoft.com/office/officeart/2005/8/layout/hierarchy1"/>
    <dgm:cxn modelId="{C9B06F21-2BF3-FD48-8690-99B0F4F28BF1}" type="presParOf" srcId="{CF2CAC70-3897-F84E-AFEC-CCFD3CE8DD08}" destId="{2DEEBBF4-4558-934E-B84E-FBE28EB7ED7F}" srcOrd="1" destOrd="0" presId="urn:microsoft.com/office/officeart/2005/8/layout/hierarchy1"/>
    <dgm:cxn modelId="{C4497E1D-5502-E545-A5A2-AB02CB302E7C}" type="presParOf" srcId="{2DEEBBF4-4558-934E-B84E-FBE28EB7ED7F}" destId="{DB8EA4A6-9215-2F44-B55A-52D03775E5A2}" srcOrd="0" destOrd="0" presId="urn:microsoft.com/office/officeart/2005/8/layout/hierarchy1"/>
    <dgm:cxn modelId="{5ED8D87A-DBA2-9848-B114-5370963E02B4}" type="presParOf" srcId="{DB8EA4A6-9215-2F44-B55A-52D03775E5A2}" destId="{9E602B42-8EB0-9044-883E-4EDD9E6743DC}" srcOrd="0" destOrd="0" presId="urn:microsoft.com/office/officeart/2005/8/layout/hierarchy1"/>
    <dgm:cxn modelId="{F7B7E24B-7B33-3141-8EF2-7102AC84C1C5}" type="presParOf" srcId="{DB8EA4A6-9215-2F44-B55A-52D03775E5A2}" destId="{F2ED696C-BD3A-2C46-891F-160BF567A901}" srcOrd="1" destOrd="0" presId="urn:microsoft.com/office/officeart/2005/8/layout/hierarchy1"/>
    <dgm:cxn modelId="{EA7668A7-B2B8-3B4F-A5A4-ECC42B89A527}" type="presParOf" srcId="{2DEEBBF4-4558-934E-B84E-FBE28EB7ED7F}" destId="{2F40A3DC-BE3B-C649-B93F-CD2CA7938529}" srcOrd="1" destOrd="0" presId="urn:microsoft.com/office/officeart/2005/8/layout/hierarchy1"/>
    <dgm:cxn modelId="{F54B0F3E-CACE-8845-BF86-31BA4DBDFB3E}" type="presParOf" srcId="{2F40A3DC-BE3B-C649-B93F-CD2CA7938529}" destId="{89F76378-B8AD-5649-BBBB-196407EBC5A3}" srcOrd="0" destOrd="0" presId="urn:microsoft.com/office/officeart/2005/8/layout/hierarchy1"/>
    <dgm:cxn modelId="{C465526B-E478-6940-BD75-0DB9D79C9AE0}" type="presParOf" srcId="{2F40A3DC-BE3B-C649-B93F-CD2CA7938529}" destId="{96BDA731-F089-9441-A87F-0439055D5120}" srcOrd="1" destOrd="0" presId="urn:microsoft.com/office/officeart/2005/8/layout/hierarchy1"/>
    <dgm:cxn modelId="{889CEE97-3459-2140-8FE9-361E79A3701F}" type="presParOf" srcId="{96BDA731-F089-9441-A87F-0439055D5120}" destId="{DCA28C0C-A704-EA48-AD68-0AE837C9A0F6}" srcOrd="0" destOrd="0" presId="urn:microsoft.com/office/officeart/2005/8/layout/hierarchy1"/>
    <dgm:cxn modelId="{1DA03BB8-860E-0042-9443-6B4824C7D74C}" type="presParOf" srcId="{DCA28C0C-A704-EA48-AD68-0AE837C9A0F6}" destId="{42836FAA-F7FA-BF4A-99DF-BF03D0FBC499}" srcOrd="0" destOrd="0" presId="urn:microsoft.com/office/officeart/2005/8/layout/hierarchy1"/>
    <dgm:cxn modelId="{17A5BE87-CAF4-874D-BF96-EF6CB9C9462C}" type="presParOf" srcId="{DCA28C0C-A704-EA48-AD68-0AE837C9A0F6}" destId="{59B6E906-3622-B244-A0E9-D57A51502028}" srcOrd="1" destOrd="0" presId="urn:microsoft.com/office/officeart/2005/8/layout/hierarchy1"/>
    <dgm:cxn modelId="{2690CD18-E465-8B49-BC7F-160DE1A1E6A4}" type="presParOf" srcId="{96BDA731-F089-9441-A87F-0439055D5120}" destId="{C67A64C0-2A28-3D4B-844B-8E8EEA2352A4}" srcOrd="1" destOrd="0" presId="urn:microsoft.com/office/officeart/2005/8/layout/hierarchy1"/>
    <dgm:cxn modelId="{89569086-34AB-DD41-A824-958935C61C66}" type="presParOf" srcId="{2F40A3DC-BE3B-C649-B93F-CD2CA7938529}" destId="{60557CDB-3D93-094E-BD80-FF7189BC08A0}" srcOrd="2" destOrd="0" presId="urn:microsoft.com/office/officeart/2005/8/layout/hierarchy1"/>
    <dgm:cxn modelId="{A56920B8-963C-F742-B2E5-7949C5B96371}" type="presParOf" srcId="{2F40A3DC-BE3B-C649-B93F-CD2CA7938529}" destId="{A991D73F-6C3F-F546-9F86-6A413776D42F}" srcOrd="3" destOrd="0" presId="urn:microsoft.com/office/officeart/2005/8/layout/hierarchy1"/>
    <dgm:cxn modelId="{CB46FFD8-95F6-1B42-AD8D-BFAC957723A0}" type="presParOf" srcId="{A991D73F-6C3F-F546-9F86-6A413776D42F}" destId="{4B134D9D-5CD0-F544-AF2F-525C338AEA32}" srcOrd="0" destOrd="0" presId="urn:microsoft.com/office/officeart/2005/8/layout/hierarchy1"/>
    <dgm:cxn modelId="{F5889DD4-7799-C241-967D-99FEECE553A6}" type="presParOf" srcId="{4B134D9D-5CD0-F544-AF2F-525C338AEA32}" destId="{F000E5DE-C55B-3B40-99CE-A870EE7669B5}" srcOrd="0" destOrd="0" presId="urn:microsoft.com/office/officeart/2005/8/layout/hierarchy1"/>
    <dgm:cxn modelId="{E05F6232-BBA0-754C-8EA2-D730227DEDE1}" type="presParOf" srcId="{4B134D9D-5CD0-F544-AF2F-525C338AEA32}" destId="{976B3185-3D46-6644-A136-46E2A53DD852}" srcOrd="1" destOrd="0" presId="urn:microsoft.com/office/officeart/2005/8/layout/hierarchy1"/>
    <dgm:cxn modelId="{68FAE2C7-4DF3-6442-A04D-76B9EEC677B9}" type="presParOf" srcId="{A991D73F-6C3F-F546-9F86-6A413776D42F}" destId="{9CFAF471-5730-A645-A1CD-E291167A60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9DF24E-B05C-B946-B320-6D8C3DB1C173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ACFEAB-A6E1-4346-94B7-FCAF04B805C2}">
      <dgm:prSet phldrT="[Text]"/>
      <dgm:spPr/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E57FDC00-5636-FF4D-95F4-BADD6E210FB5}" type="parTrans" cxnId="{E9485137-1ED9-7144-A8D0-22ADD2D2995F}">
      <dgm:prSet/>
      <dgm:spPr/>
      <dgm:t>
        <a:bodyPr/>
        <a:lstStyle/>
        <a:p>
          <a:endParaRPr lang="en-US"/>
        </a:p>
      </dgm:t>
    </dgm:pt>
    <dgm:pt modelId="{1F1ED654-675A-AA4A-9E07-70D7D30028E7}" type="sibTrans" cxnId="{E9485137-1ED9-7144-A8D0-22ADD2D2995F}">
      <dgm:prSet/>
      <dgm:spPr/>
      <dgm:t>
        <a:bodyPr/>
        <a:lstStyle/>
        <a:p>
          <a:endParaRPr lang="en-US"/>
        </a:p>
      </dgm:t>
    </dgm:pt>
    <dgm:pt modelId="{8413AFD0-66A2-5F42-80F5-43E5B7861A09}">
      <dgm:prSet phldrT="[Text]"/>
      <dgm:spPr/>
      <dgm:t>
        <a:bodyPr/>
        <a:lstStyle/>
        <a:p>
          <a:r>
            <a:rPr lang="en-US" dirty="0" smtClean="0"/>
            <a:t>1a	</a:t>
          </a:r>
          <a:endParaRPr lang="en-US" dirty="0"/>
        </a:p>
      </dgm:t>
    </dgm:pt>
    <dgm:pt modelId="{F26B8622-9A04-2249-922A-A0058D0D37E5}" type="parTrans" cxnId="{6A1061E1-D2D1-4F47-8249-E5C9300486CA}">
      <dgm:prSet/>
      <dgm:spPr/>
      <dgm:t>
        <a:bodyPr/>
        <a:lstStyle/>
        <a:p>
          <a:endParaRPr lang="en-US"/>
        </a:p>
      </dgm:t>
    </dgm:pt>
    <dgm:pt modelId="{D5666238-8762-CD4B-9123-8A3DDDFB443A}" type="sibTrans" cxnId="{6A1061E1-D2D1-4F47-8249-E5C9300486CA}">
      <dgm:prSet/>
      <dgm:spPr/>
      <dgm:t>
        <a:bodyPr/>
        <a:lstStyle/>
        <a:p>
          <a:endParaRPr lang="en-US"/>
        </a:p>
      </dgm:t>
    </dgm:pt>
    <dgm:pt modelId="{15D095DE-F492-E544-A1B1-B29787969808}">
      <dgm:prSet phldrT="[Text]"/>
      <dgm:spPr/>
      <dgm:t>
        <a:bodyPr/>
        <a:lstStyle/>
        <a:p>
          <a:r>
            <a:rPr lang="en-US" dirty="0" smtClean="0"/>
            <a:t>2a	</a:t>
          </a:r>
          <a:endParaRPr lang="en-US" dirty="0"/>
        </a:p>
      </dgm:t>
    </dgm:pt>
    <dgm:pt modelId="{67927EB3-345D-5746-94FE-AB5305953CD0}" type="parTrans" cxnId="{356C48DF-B6A9-2941-BA7C-14B2B6EC94C5}">
      <dgm:prSet/>
      <dgm:spPr/>
      <dgm:t>
        <a:bodyPr/>
        <a:lstStyle/>
        <a:p>
          <a:endParaRPr lang="en-US"/>
        </a:p>
      </dgm:t>
    </dgm:pt>
    <dgm:pt modelId="{56D9AE86-23BA-3846-825B-F4DA88317790}" type="sibTrans" cxnId="{356C48DF-B6A9-2941-BA7C-14B2B6EC94C5}">
      <dgm:prSet/>
      <dgm:spPr/>
      <dgm:t>
        <a:bodyPr/>
        <a:lstStyle/>
        <a:p>
          <a:endParaRPr lang="en-US"/>
        </a:p>
      </dgm:t>
    </dgm:pt>
    <dgm:pt modelId="{47527378-F5B3-5441-BDC6-12980C06DF7F}">
      <dgm:prSet phldrT="[Text]"/>
      <dgm:spPr/>
      <dgm:t>
        <a:bodyPr/>
        <a:lstStyle/>
        <a:p>
          <a:r>
            <a:rPr lang="en-US" dirty="0" smtClean="0"/>
            <a:t>2b</a:t>
          </a:r>
          <a:endParaRPr lang="en-US" dirty="0"/>
        </a:p>
      </dgm:t>
    </dgm:pt>
    <dgm:pt modelId="{8C82BEB5-E8E7-5F49-8EAF-2D1103835499}" type="parTrans" cxnId="{C3BD60C2-3A74-5D4D-9830-9ABB83EC18D3}">
      <dgm:prSet/>
      <dgm:spPr/>
      <dgm:t>
        <a:bodyPr/>
        <a:lstStyle/>
        <a:p>
          <a:endParaRPr lang="en-US"/>
        </a:p>
      </dgm:t>
    </dgm:pt>
    <dgm:pt modelId="{725BDC01-D827-8542-AE4A-3F0D68798B23}" type="sibTrans" cxnId="{C3BD60C2-3A74-5D4D-9830-9ABB83EC18D3}">
      <dgm:prSet/>
      <dgm:spPr/>
      <dgm:t>
        <a:bodyPr/>
        <a:lstStyle/>
        <a:p>
          <a:endParaRPr lang="en-US"/>
        </a:p>
      </dgm:t>
    </dgm:pt>
    <dgm:pt modelId="{58D9755A-2CC3-1044-95CE-F06925E2A188}">
      <dgm:prSet phldrT="[Text]"/>
      <dgm:spPr/>
      <dgm:t>
        <a:bodyPr/>
        <a:lstStyle/>
        <a:p>
          <a:r>
            <a:rPr lang="en-US" dirty="0" smtClean="0"/>
            <a:t>1b</a:t>
          </a:r>
          <a:endParaRPr lang="en-US" dirty="0"/>
        </a:p>
      </dgm:t>
    </dgm:pt>
    <dgm:pt modelId="{1181A2FE-60D5-E14D-9812-237C39F471E6}" type="parTrans" cxnId="{7C6B8E9A-A502-A841-877C-1560477C8DE8}">
      <dgm:prSet/>
      <dgm:spPr/>
      <dgm:t>
        <a:bodyPr/>
        <a:lstStyle/>
        <a:p>
          <a:endParaRPr lang="en-US"/>
        </a:p>
      </dgm:t>
    </dgm:pt>
    <dgm:pt modelId="{179432F0-5CBA-424B-A2E9-0071E5BEF8CC}" type="sibTrans" cxnId="{7C6B8E9A-A502-A841-877C-1560477C8DE8}">
      <dgm:prSet/>
      <dgm:spPr/>
      <dgm:t>
        <a:bodyPr/>
        <a:lstStyle/>
        <a:p>
          <a:endParaRPr lang="en-US"/>
        </a:p>
      </dgm:t>
    </dgm:pt>
    <dgm:pt modelId="{8AAB08C4-A811-4A49-A4FA-72BAFDDF4622}">
      <dgm:prSet phldrT="[Text]"/>
      <dgm:spPr/>
      <dgm:t>
        <a:bodyPr/>
        <a:lstStyle/>
        <a:p>
          <a:r>
            <a:rPr lang="en-US" dirty="0" smtClean="0"/>
            <a:t>2c</a:t>
          </a:r>
          <a:endParaRPr lang="en-US" dirty="0"/>
        </a:p>
      </dgm:t>
    </dgm:pt>
    <dgm:pt modelId="{049081A1-F95E-8E4C-B92E-C1EE0FCD1C0A}" type="parTrans" cxnId="{F007DED8-ABE5-6446-B1FF-0428331BF391}">
      <dgm:prSet/>
      <dgm:spPr/>
      <dgm:t>
        <a:bodyPr/>
        <a:lstStyle/>
        <a:p>
          <a:endParaRPr lang="en-US"/>
        </a:p>
      </dgm:t>
    </dgm:pt>
    <dgm:pt modelId="{EE0360A0-40C8-FC4D-AF87-B3936F5C9367}" type="sibTrans" cxnId="{F007DED8-ABE5-6446-B1FF-0428331BF391}">
      <dgm:prSet/>
      <dgm:spPr/>
      <dgm:t>
        <a:bodyPr/>
        <a:lstStyle/>
        <a:p>
          <a:endParaRPr lang="en-US"/>
        </a:p>
      </dgm:t>
    </dgm:pt>
    <dgm:pt modelId="{9D000CBD-5A16-A144-B1C9-DE31E9828FCE}">
      <dgm:prSet/>
      <dgm:spPr/>
      <dgm:t>
        <a:bodyPr/>
        <a:lstStyle/>
        <a:p>
          <a:r>
            <a:rPr lang="en-US" dirty="0" smtClean="0"/>
            <a:t>1c</a:t>
          </a:r>
          <a:endParaRPr lang="en-US" dirty="0"/>
        </a:p>
      </dgm:t>
    </dgm:pt>
    <dgm:pt modelId="{6D349EA7-21FE-CB4E-94A0-CDB2CD9A3374}" type="parTrans" cxnId="{89A73636-BAFE-E94C-9006-59A5DBA4014C}">
      <dgm:prSet/>
      <dgm:spPr/>
      <dgm:t>
        <a:bodyPr/>
        <a:lstStyle/>
        <a:p>
          <a:endParaRPr lang="en-US"/>
        </a:p>
      </dgm:t>
    </dgm:pt>
    <dgm:pt modelId="{640557D0-E627-514A-820F-ED1CEE353F81}" type="sibTrans" cxnId="{89A73636-BAFE-E94C-9006-59A5DBA4014C}">
      <dgm:prSet/>
      <dgm:spPr/>
      <dgm:t>
        <a:bodyPr/>
        <a:lstStyle/>
        <a:p>
          <a:endParaRPr lang="en-US"/>
        </a:p>
      </dgm:t>
    </dgm:pt>
    <dgm:pt modelId="{C8F417F8-79E5-1446-B027-2B68AA9D5BA4}">
      <dgm:prSet/>
      <dgm:spPr/>
      <dgm:t>
        <a:bodyPr/>
        <a:lstStyle/>
        <a:p>
          <a:r>
            <a:rPr lang="en-US" dirty="0" smtClean="0"/>
            <a:t>3a</a:t>
          </a:r>
          <a:endParaRPr lang="en-US" dirty="0"/>
        </a:p>
      </dgm:t>
    </dgm:pt>
    <dgm:pt modelId="{B7BF2692-8925-8644-830A-4EAF7D8FDDCE}" type="parTrans" cxnId="{2F81D158-2F0E-934F-824D-61753BCE54B4}">
      <dgm:prSet/>
      <dgm:spPr/>
      <dgm:t>
        <a:bodyPr/>
        <a:lstStyle/>
        <a:p>
          <a:endParaRPr lang="en-US"/>
        </a:p>
      </dgm:t>
    </dgm:pt>
    <dgm:pt modelId="{7E0585F8-0423-FD4A-AB31-2059CEF69EEA}" type="sibTrans" cxnId="{2F81D158-2F0E-934F-824D-61753BCE54B4}">
      <dgm:prSet/>
      <dgm:spPr/>
      <dgm:t>
        <a:bodyPr/>
        <a:lstStyle/>
        <a:p>
          <a:endParaRPr lang="en-US"/>
        </a:p>
      </dgm:t>
    </dgm:pt>
    <dgm:pt modelId="{3104BDB7-3F3F-F144-8FEB-B8A53883E014}">
      <dgm:prSet/>
      <dgm:spPr/>
      <dgm:t>
        <a:bodyPr/>
        <a:lstStyle/>
        <a:p>
          <a:r>
            <a:rPr lang="en-US" dirty="0" smtClean="0"/>
            <a:t>2d</a:t>
          </a:r>
          <a:endParaRPr lang="en-US" dirty="0"/>
        </a:p>
      </dgm:t>
    </dgm:pt>
    <dgm:pt modelId="{08E5A51D-83D5-A547-87B2-BE20F526F279}" type="parTrans" cxnId="{526CB57F-9B46-6444-9020-A6E5D27158B2}">
      <dgm:prSet/>
      <dgm:spPr/>
      <dgm:t>
        <a:bodyPr/>
        <a:lstStyle/>
        <a:p>
          <a:endParaRPr lang="en-US"/>
        </a:p>
      </dgm:t>
    </dgm:pt>
    <dgm:pt modelId="{3BD31CB0-1EAA-F44B-B399-3A11299D7024}" type="sibTrans" cxnId="{526CB57F-9B46-6444-9020-A6E5D27158B2}">
      <dgm:prSet/>
      <dgm:spPr/>
      <dgm:t>
        <a:bodyPr/>
        <a:lstStyle/>
        <a:p>
          <a:endParaRPr lang="en-US"/>
        </a:p>
      </dgm:t>
    </dgm:pt>
    <dgm:pt modelId="{8CA1F8B0-CFB6-6945-8322-067BC4ECB733}">
      <dgm:prSet/>
      <dgm:spPr/>
      <dgm:t>
        <a:bodyPr/>
        <a:lstStyle/>
        <a:p>
          <a:r>
            <a:rPr lang="en-US" dirty="0" smtClean="0"/>
            <a:t>3b</a:t>
          </a:r>
          <a:endParaRPr lang="en-US" dirty="0"/>
        </a:p>
      </dgm:t>
    </dgm:pt>
    <dgm:pt modelId="{1854E77F-79C6-244C-898F-4582BF7095A8}" type="parTrans" cxnId="{B24E268A-E336-804E-8B3E-40D97C9A018B}">
      <dgm:prSet/>
      <dgm:spPr/>
      <dgm:t>
        <a:bodyPr/>
        <a:lstStyle/>
        <a:p>
          <a:endParaRPr lang="en-US"/>
        </a:p>
      </dgm:t>
    </dgm:pt>
    <dgm:pt modelId="{BC48822A-1AA4-DC49-8746-C52C82694240}" type="sibTrans" cxnId="{B24E268A-E336-804E-8B3E-40D97C9A018B}">
      <dgm:prSet/>
      <dgm:spPr/>
      <dgm:t>
        <a:bodyPr/>
        <a:lstStyle/>
        <a:p>
          <a:endParaRPr lang="en-US"/>
        </a:p>
      </dgm:t>
    </dgm:pt>
    <dgm:pt modelId="{17DFA828-0393-DE48-B60B-E02474F850F6}">
      <dgm:prSet/>
      <dgm:spPr/>
      <dgm:t>
        <a:bodyPr/>
        <a:lstStyle/>
        <a:p>
          <a:r>
            <a:rPr lang="en-US" dirty="0" smtClean="0"/>
            <a:t>3c</a:t>
          </a:r>
          <a:endParaRPr lang="en-US" dirty="0"/>
        </a:p>
      </dgm:t>
    </dgm:pt>
    <dgm:pt modelId="{DB91EA97-3549-DB48-A31F-20567E9F0D0C}" type="parTrans" cxnId="{56F02A73-3F6C-BD4A-B5A0-D708343CF094}">
      <dgm:prSet/>
      <dgm:spPr/>
      <dgm:t>
        <a:bodyPr/>
        <a:lstStyle/>
        <a:p>
          <a:endParaRPr lang="en-US"/>
        </a:p>
      </dgm:t>
    </dgm:pt>
    <dgm:pt modelId="{446D623E-7ADF-9346-A0BA-3C295E0C1277}" type="sibTrans" cxnId="{56F02A73-3F6C-BD4A-B5A0-D708343CF094}">
      <dgm:prSet/>
      <dgm:spPr/>
      <dgm:t>
        <a:bodyPr/>
        <a:lstStyle/>
        <a:p>
          <a:endParaRPr lang="en-US"/>
        </a:p>
      </dgm:t>
    </dgm:pt>
    <dgm:pt modelId="{F5416FC6-CEB8-344B-8246-5B91A65D115A}">
      <dgm:prSet/>
      <dgm:spPr/>
      <dgm:t>
        <a:bodyPr/>
        <a:lstStyle/>
        <a:p>
          <a:r>
            <a:rPr lang="en-US" dirty="0" smtClean="0"/>
            <a:t>3d</a:t>
          </a:r>
          <a:endParaRPr lang="en-US" dirty="0"/>
        </a:p>
      </dgm:t>
    </dgm:pt>
    <dgm:pt modelId="{9D3CB2C0-F7CD-144B-86E9-29833B131163}" type="parTrans" cxnId="{43B6B04E-F756-5440-83B5-BFCD4414E271}">
      <dgm:prSet/>
      <dgm:spPr/>
      <dgm:t>
        <a:bodyPr/>
        <a:lstStyle/>
        <a:p>
          <a:endParaRPr lang="en-US"/>
        </a:p>
      </dgm:t>
    </dgm:pt>
    <dgm:pt modelId="{ED5D7801-E662-7441-BC03-05AD6A091E67}" type="sibTrans" cxnId="{43B6B04E-F756-5440-83B5-BFCD4414E271}">
      <dgm:prSet/>
      <dgm:spPr/>
      <dgm:t>
        <a:bodyPr/>
        <a:lstStyle/>
        <a:p>
          <a:endParaRPr lang="en-US"/>
        </a:p>
      </dgm:t>
    </dgm:pt>
    <dgm:pt modelId="{6D395149-6B72-7242-9403-431F6A9A44B6}" type="pres">
      <dgm:prSet presAssocID="{6C9DF24E-B05C-B946-B320-6D8C3DB1C1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1D98EAA-A148-AA41-BAB0-39703BF310E7}" type="pres">
      <dgm:prSet presAssocID="{91ACFEAB-A6E1-4346-94B7-FCAF04B805C2}" presName="hierRoot1" presStyleCnt="0"/>
      <dgm:spPr/>
    </dgm:pt>
    <dgm:pt modelId="{CB91FCC1-D34C-5141-84B4-19B464C9C401}" type="pres">
      <dgm:prSet presAssocID="{91ACFEAB-A6E1-4346-94B7-FCAF04B805C2}" presName="composite" presStyleCnt="0"/>
      <dgm:spPr/>
    </dgm:pt>
    <dgm:pt modelId="{E2834138-44BC-6F40-9416-E8E6E68D9F44}" type="pres">
      <dgm:prSet presAssocID="{91ACFEAB-A6E1-4346-94B7-FCAF04B805C2}" presName="background" presStyleLbl="node0" presStyleIdx="0" presStyleCnt="1"/>
      <dgm:spPr/>
    </dgm:pt>
    <dgm:pt modelId="{F1D39164-1BF8-B544-8FF6-9E6E52EE86D6}" type="pres">
      <dgm:prSet presAssocID="{91ACFEAB-A6E1-4346-94B7-FCAF04B805C2}" presName="text" presStyleLbl="fgAcc0" presStyleIdx="0" presStyleCnt="1" custLinFactNeighborX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07BD26-3EDB-9E43-BF7C-028D2627EFB0}" type="pres">
      <dgm:prSet presAssocID="{91ACFEAB-A6E1-4346-94B7-FCAF04B805C2}" presName="hierChild2" presStyleCnt="0"/>
      <dgm:spPr/>
    </dgm:pt>
    <dgm:pt modelId="{E5EAB507-B53C-4844-888B-6D8C8E7B32F5}" type="pres">
      <dgm:prSet presAssocID="{F26B8622-9A04-2249-922A-A0058D0D37E5}" presName="Name10" presStyleLbl="parChTrans1D2" presStyleIdx="0" presStyleCnt="3"/>
      <dgm:spPr/>
      <dgm:t>
        <a:bodyPr/>
        <a:lstStyle/>
        <a:p>
          <a:endParaRPr lang="en-US"/>
        </a:p>
      </dgm:t>
    </dgm:pt>
    <dgm:pt modelId="{C891E128-48DC-2744-BCCD-7C7554118B01}" type="pres">
      <dgm:prSet presAssocID="{8413AFD0-66A2-5F42-80F5-43E5B7861A09}" presName="hierRoot2" presStyleCnt="0"/>
      <dgm:spPr/>
    </dgm:pt>
    <dgm:pt modelId="{288275E4-8353-7F42-A3B9-73E8670B2FF5}" type="pres">
      <dgm:prSet presAssocID="{8413AFD0-66A2-5F42-80F5-43E5B7861A09}" presName="composite2" presStyleCnt="0"/>
      <dgm:spPr/>
    </dgm:pt>
    <dgm:pt modelId="{B3D28D79-DDFF-474A-9CF8-FC578F27F367}" type="pres">
      <dgm:prSet presAssocID="{8413AFD0-66A2-5F42-80F5-43E5B7861A09}" presName="background2" presStyleLbl="node2" presStyleIdx="0" presStyleCnt="3"/>
      <dgm:spPr/>
    </dgm:pt>
    <dgm:pt modelId="{7B348233-CBD1-9A4C-BB11-8E9CDC88996D}" type="pres">
      <dgm:prSet presAssocID="{8413AFD0-66A2-5F42-80F5-43E5B7861A0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FAB956-9AFF-074B-AE3E-0E1B63543BDB}" type="pres">
      <dgm:prSet presAssocID="{8413AFD0-66A2-5F42-80F5-43E5B7861A09}" presName="hierChild3" presStyleCnt="0"/>
      <dgm:spPr/>
    </dgm:pt>
    <dgm:pt modelId="{42461A9A-3560-254E-BBAB-139AC93CA3E9}" type="pres">
      <dgm:prSet presAssocID="{67927EB3-345D-5746-94FE-AB5305953CD0}" presName="Name17" presStyleLbl="parChTrans1D3" presStyleIdx="0" presStyleCnt="4"/>
      <dgm:spPr/>
      <dgm:t>
        <a:bodyPr/>
        <a:lstStyle/>
        <a:p>
          <a:endParaRPr lang="en-US"/>
        </a:p>
      </dgm:t>
    </dgm:pt>
    <dgm:pt modelId="{C032F2E0-55EC-E04A-BC3A-783E8F8C5E2B}" type="pres">
      <dgm:prSet presAssocID="{15D095DE-F492-E544-A1B1-B29787969808}" presName="hierRoot3" presStyleCnt="0"/>
      <dgm:spPr/>
    </dgm:pt>
    <dgm:pt modelId="{27529420-406D-EB44-A8E1-F9AD48382C92}" type="pres">
      <dgm:prSet presAssocID="{15D095DE-F492-E544-A1B1-B29787969808}" presName="composite3" presStyleCnt="0"/>
      <dgm:spPr/>
    </dgm:pt>
    <dgm:pt modelId="{4453765C-A49E-0149-AEA7-2A4AD7BD0AB0}" type="pres">
      <dgm:prSet presAssocID="{15D095DE-F492-E544-A1B1-B29787969808}" presName="background3" presStyleLbl="node3" presStyleIdx="0" presStyleCnt="4"/>
      <dgm:spPr/>
    </dgm:pt>
    <dgm:pt modelId="{D38ACB54-CA5F-364B-8DFE-47CD2A0B3C75}" type="pres">
      <dgm:prSet presAssocID="{15D095DE-F492-E544-A1B1-B2978796980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600845-1CDA-B640-93C2-CCA7F36301D0}" type="pres">
      <dgm:prSet presAssocID="{15D095DE-F492-E544-A1B1-B29787969808}" presName="hierChild4" presStyleCnt="0"/>
      <dgm:spPr/>
    </dgm:pt>
    <dgm:pt modelId="{EE0F68CD-D49A-8A4F-A95D-19CE243CE50D}" type="pres">
      <dgm:prSet presAssocID="{8C82BEB5-E8E7-5F49-8EAF-2D1103835499}" presName="Name17" presStyleLbl="parChTrans1D3" presStyleIdx="1" presStyleCnt="4"/>
      <dgm:spPr/>
      <dgm:t>
        <a:bodyPr/>
        <a:lstStyle/>
        <a:p>
          <a:endParaRPr lang="en-US"/>
        </a:p>
      </dgm:t>
    </dgm:pt>
    <dgm:pt modelId="{96CE5E0B-1D22-5948-B46B-559FE7A16AC2}" type="pres">
      <dgm:prSet presAssocID="{47527378-F5B3-5441-BDC6-12980C06DF7F}" presName="hierRoot3" presStyleCnt="0"/>
      <dgm:spPr/>
    </dgm:pt>
    <dgm:pt modelId="{068D2FAB-6DC3-DD48-8585-34A3B592B19D}" type="pres">
      <dgm:prSet presAssocID="{47527378-F5B3-5441-BDC6-12980C06DF7F}" presName="composite3" presStyleCnt="0"/>
      <dgm:spPr/>
    </dgm:pt>
    <dgm:pt modelId="{D2148AF7-D1EF-FA40-ADC7-427DA4ACED9B}" type="pres">
      <dgm:prSet presAssocID="{47527378-F5B3-5441-BDC6-12980C06DF7F}" presName="background3" presStyleLbl="node3" presStyleIdx="1" presStyleCnt="4"/>
      <dgm:spPr/>
    </dgm:pt>
    <dgm:pt modelId="{2D21E7AE-C0DF-EA44-A79C-3311A968A986}" type="pres">
      <dgm:prSet presAssocID="{47527378-F5B3-5441-BDC6-12980C06DF7F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8DD166-55E5-E64E-9DA3-F470D2DB7C52}" type="pres">
      <dgm:prSet presAssocID="{47527378-F5B3-5441-BDC6-12980C06DF7F}" presName="hierChild4" presStyleCnt="0"/>
      <dgm:spPr/>
    </dgm:pt>
    <dgm:pt modelId="{91B8F18B-FA63-6846-9221-912BCEF42FCB}" type="pres">
      <dgm:prSet presAssocID="{B7BF2692-8925-8644-830A-4EAF7D8FDDCE}" presName="Name23" presStyleLbl="parChTrans1D4" presStyleIdx="0" presStyleCnt="4"/>
      <dgm:spPr/>
      <dgm:t>
        <a:bodyPr/>
        <a:lstStyle/>
        <a:p>
          <a:endParaRPr lang="en-US"/>
        </a:p>
      </dgm:t>
    </dgm:pt>
    <dgm:pt modelId="{C52F1BCD-C254-7949-9634-F9E57E180C06}" type="pres">
      <dgm:prSet presAssocID="{C8F417F8-79E5-1446-B027-2B68AA9D5BA4}" presName="hierRoot4" presStyleCnt="0"/>
      <dgm:spPr/>
    </dgm:pt>
    <dgm:pt modelId="{A5835BA3-503F-F141-BBD0-41C8261E1BD9}" type="pres">
      <dgm:prSet presAssocID="{C8F417F8-79E5-1446-B027-2B68AA9D5BA4}" presName="composite4" presStyleCnt="0"/>
      <dgm:spPr/>
    </dgm:pt>
    <dgm:pt modelId="{461BAB0C-A480-BE4F-8378-89DE136457D1}" type="pres">
      <dgm:prSet presAssocID="{C8F417F8-79E5-1446-B027-2B68AA9D5BA4}" presName="background4" presStyleLbl="node4" presStyleIdx="0" presStyleCnt="4"/>
      <dgm:spPr/>
    </dgm:pt>
    <dgm:pt modelId="{648DA947-7384-3A42-9346-BFA7877BF820}" type="pres">
      <dgm:prSet presAssocID="{C8F417F8-79E5-1446-B027-2B68AA9D5BA4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F13DA-AD4E-374E-AF0C-CA9098A1B8C2}" type="pres">
      <dgm:prSet presAssocID="{C8F417F8-79E5-1446-B027-2B68AA9D5BA4}" presName="hierChild5" presStyleCnt="0"/>
      <dgm:spPr/>
    </dgm:pt>
    <dgm:pt modelId="{5F23CC88-5738-1A4E-AC0C-5D8348074C51}" type="pres">
      <dgm:prSet presAssocID="{1854E77F-79C6-244C-898F-4582BF7095A8}" presName="Name23" presStyleLbl="parChTrans1D4" presStyleIdx="1" presStyleCnt="4"/>
      <dgm:spPr/>
      <dgm:t>
        <a:bodyPr/>
        <a:lstStyle/>
        <a:p>
          <a:endParaRPr lang="en-US"/>
        </a:p>
      </dgm:t>
    </dgm:pt>
    <dgm:pt modelId="{0BA1F349-6CD4-1747-AAB2-3908A88EEDF6}" type="pres">
      <dgm:prSet presAssocID="{8CA1F8B0-CFB6-6945-8322-067BC4ECB733}" presName="hierRoot4" presStyleCnt="0"/>
      <dgm:spPr/>
    </dgm:pt>
    <dgm:pt modelId="{7E5D40C0-CE82-6949-BA35-8257CAA8E69C}" type="pres">
      <dgm:prSet presAssocID="{8CA1F8B0-CFB6-6945-8322-067BC4ECB733}" presName="composite4" presStyleCnt="0"/>
      <dgm:spPr/>
    </dgm:pt>
    <dgm:pt modelId="{F0A3C98F-1E35-9C4B-955B-4306F0403A1D}" type="pres">
      <dgm:prSet presAssocID="{8CA1F8B0-CFB6-6945-8322-067BC4ECB733}" presName="background4" presStyleLbl="node4" presStyleIdx="1" presStyleCnt="4"/>
      <dgm:spPr/>
    </dgm:pt>
    <dgm:pt modelId="{2F8EEF33-8717-0E49-8B62-3D93FC937CDC}" type="pres">
      <dgm:prSet presAssocID="{8CA1F8B0-CFB6-6945-8322-067BC4ECB733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9DDD7B-6C5B-834C-BDF8-3B705DD69D66}" type="pres">
      <dgm:prSet presAssocID="{8CA1F8B0-CFB6-6945-8322-067BC4ECB733}" presName="hierChild5" presStyleCnt="0"/>
      <dgm:spPr/>
    </dgm:pt>
    <dgm:pt modelId="{7B834DB1-BE26-BD47-AE26-B1DEEFE06298}" type="pres">
      <dgm:prSet presAssocID="{1181A2FE-60D5-E14D-9812-237C39F471E6}" presName="Name10" presStyleLbl="parChTrans1D2" presStyleIdx="1" presStyleCnt="3"/>
      <dgm:spPr/>
      <dgm:t>
        <a:bodyPr/>
        <a:lstStyle/>
        <a:p>
          <a:endParaRPr lang="en-US"/>
        </a:p>
      </dgm:t>
    </dgm:pt>
    <dgm:pt modelId="{FCEADED6-BC01-1C40-B874-C704799F8121}" type="pres">
      <dgm:prSet presAssocID="{58D9755A-2CC3-1044-95CE-F06925E2A188}" presName="hierRoot2" presStyleCnt="0"/>
      <dgm:spPr/>
    </dgm:pt>
    <dgm:pt modelId="{F601C883-F21A-7F40-A1AE-6C7433DEBA2F}" type="pres">
      <dgm:prSet presAssocID="{58D9755A-2CC3-1044-95CE-F06925E2A188}" presName="composite2" presStyleCnt="0"/>
      <dgm:spPr/>
    </dgm:pt>
    <dgm:pt modelId="{92FE3C2E-EAA7-1345-91AA-4E41559AF777}" type="pres">
      <dgm:prSet presAssocID="{58D9755A-2CC3-1044-95CE-F06925E2A188}" presName="background2" presStyleLbl="node2" presStyleIdx="1" presStyleCnt="3"/>
      <dgm:spPr/>
    </dgm:pt>
    <dgm:pt modelId="{1FAC6205-DC68-D249-ACD2-4FADAA65F694}" type="pres">
      <dgm:prSet presAssocID="{58D9755A-2CC3-1044-95CE-F06925E2A18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D5AF82-3A7B-1D4C-B520-48F862B636C8}" type="pres">
      <dgm:prSet presAssocID="{58D9755A-2CC3-1044-95CE-F06925E2A188}" presName="hierChild3" presStyleCnt="0"/>
      <dgm:spPr/>
    </dgm:pt>
    <dgm:pt modelId="{909F49AD-FE64-5A45-82E2-FBAE3F1510AB}" type="pres">
      <dgm:prSet presAssocID="{049081A1-F95E-8E4C-B92E-C1EE0FCD1C0A}" presName="Name17" presStyleLbl="parChTrans1D3" presStyleIdx="2" presStyleCnt="4"/>
      <dgm:spPr/>
      <dgm:t>
        <a:bodyPr/>
        <a:lstStyle/>
        <a:p>
          <a:endParaRPr lang="en-US"/>
        </a:p>
      </dgm:t>
    </dgm:pt>
    <dgm:pt modelId="{A8CBE953-8139-2647-95CA-0092AAB4DDD0}" type="pres">
      <dgm:prSet presAssocID="{8AAB08C4-A811-4A49-A4FA-72BAFDDF4622}" presName="hierRoot3" presStyleCnt="0"/>
      <dgm:spPr/>
    </dgm:pt>
    <dgm:pt modelId="{E273B4B2-1C91-9941-9F00-7332B0D87ABC}" type="pres">
      <dgm:prSet presAssocID="{8AAB08C4-A811-4A49-A4FA-72BAFDDF4622}" presName="composite3" presStyleCnt="0"/>
      <dgm:spPr/>
    </dgm:pt>
    <dgm:pt modelId="{F3BF3B4A-AAE3-5C4D-9580-F33DFE58259F}" type="pres">
      <dgm:prSet presAssocID="{8AAB08C4-A811-4A49-A4FA-72BAFDDF4622}" presName="background3" presStyleLbl="node3" presStyleIdx="2" presStyleCnt="4"/>
      <dgm:spPr/>
    </dgm:pt>
    <dgm:pt modelId="{0E5F0685-C27C-0C44-AD78-7E4C5741B8F0}" type="pres">
      <dgm:prSet presAssocID="{8AAB08C4-A811-4A49-A4FA-72BAFDDF4622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48ABF4-7496-6247-A65F-48E034671C93}" type="pres">
      <dgm:prSet presAssocID="{8AAB08C4-A811-4A49-A4FA-72BAFDDF4622}" presName="hierChild4" presStyleCnt="0"/>
      <dgm:spPr/>
    </dgm:pt>
    <dgm:pt modelId="{7A57E06B-3CA0-F745-97B0-63A16EB55957}" type="pres">
      <dgm:prSet presAssocID="{6D349EA7-21FE-CB4E-94A0-CDB2CD9A3374}" presName="Name10" presStyleLbl="parChTrans1D2" presStyleIdx="2" presStyleCnt="3"/>
      <dgm:spPr/>
      <dgm:t>
        <a:bodyPr/>
        <a:lstStyle/>
        <a:p>
          <a:endParaRPr lang="en-US"/>
        </a:p>
      </dgm:t>
    </dgm:pt>
    <dgm:pt modelId="{1CDF7668-AF6E-4245-B0F6-BC4068FC3329}" type="pres">
      <dgm:prSet presAssocID="{9D000CBD-5A16-A144-B1C9-DE31E9828FCE}" presName="hierRoot2" presStyleCnt="0"/>
      <dgm:spPr/>
    </dgm:pt>
    <dgm:pt modelId="{3970EF20-4559-544D-AD76-47E3DF0B0593}" type="pres">
      <dgm:prSet presAssocID="{9D000CBD-5A16-A144-B1C9-DE31E9828FCE}" presName="composite2" presStyleCnt="0"/>
      <dgm:spPr/>
    </dgm:pt>
    <dgm:pt modelId="{8D87B47B-66A5-5A4D-81D7-3BF5944B4637}" type="pres">
      <dgm:prSet presAssocID="{9D000CBD-5A16-A144-B1C9-DE31E9828FCE}" presName="background2" presStyleLbl="node2" presStyleIdx="2" presStyleCnt="3"/>
      <dgm:spPr/>
    </dgm:pt>
    <dgm:pt modelId="{0AFF6FE8-AF0A-0D40-9B43-478E4CEF4476}" type="pres">
      <dgm:prSet presAssocID="{9D000CBD-5A16-A144-B1C9-DE31E9828FC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2CAC70-3897-F84E-AFEC-CCFD3CE8DD08}" type="pres">
      <dgm:prSet presAssocID="{9D000CBD-5A16-A144-B1C9-DE31E9828FCE}" presName="hierChild3" presStyleCnt="0"/>
      <dgm:spPr/>
    </dgm:pt>
    <dgm:pt modelId="{38A66770-2D6E-E14E-BF97-A92345EF2238}" type="pres">
      <dgm:prSet presAssocID="{08E5A51D-83D5-A547-87B2-BE20F526F279}" presName="Name17" presStyleLbl="parChTrans1D3" presStyleIdx="3" presStyleCnt="4"/>
      <dgm:spPr/>
      <dgm:t>
        <a:bodyPr/>
        <a:lstStyle/>
        <a:p>
          <a:endParaRPr lang="en-US"/>
        </a:p>
      </dgm:t>
    </dgm:pt>
    <dgm:pt modelId="{2DEEBBF4-4558-934E-B84E-FBE28EB7ED7F}" type="pres">
      <dgm:prSet presAssocID="{3104BDB7-3F3F-F144-8FEB-B8A53883E014}" presName="hierRoot3" presStyleCnt="0"/>
      <dgm:spPr/>
    </dgm:pt>
    <dgm:pt modelId="{DB8EA4A6-9215-2F44-B55A-52D03775E5A2}" type="pres">
      <dgm:prSet presAssocID="{3104BDB7-3F3F-F144-8FEB-B8A53883E014}" presName="composite3" presStyleCnt="0"/>
      <dgm:spPr/>
    </dgm:pt>
    <dgm:pt modelId="{9E602B42-8EB0-9044-883E-4EDD9E6743DC}" type="pres">
      <dgm:prSet presAssocID="{3104BDB7-3F3F-F144-8FEB-B8A53883E014}" presName="background3" presStyleLbl="node3" presStyleIdx="3" presStyleCnt="4"/>
      <dgm:spPr/>
    </dgm:pt>
    <dgm:pt modelId="{F2ED696C-BD3A-2C46-891F-160BF567A901}" type="pres">
      <dgm:prSet presAssocID="{3104BDB7-3F3F-F144-8FEB-B8A53883E014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40A3DC-BE3B-C649-B93F-CD2CA7938529}" type="pres">
      <dgm:prSet presAssocID="{3104BDB7-3F3F-F144-8FEB-B8A53883E014}" presName="hierChild4" presStyleCnt="0"/>
      <dgm:spPr/>
    </dgm:pt>
    <dgm:pt modelId="{89F76378-B8AD-5649-BBBB-196407EBC5A3}" type="pres">
      <dgm:prSet presAssocID="{DB91EA97-3549-DB48-A31F-20567E9F0D0C}" presName="Name23" presStyleLbl="parChTrans1D4" presStyleIdx="2" presStyleCnt="4"/>
      <dgm:spPr/>
      <dgm:t>
        <a:bodyPr/>
        <a:lstStyle/>
        <a:p>
          <a:endParaRPr lang="en-US"/>
        </a:p>
      </dgm:t>
    </dgm:pt>
    <dgm:pt modelId="{96BDA731-F089-9441-A87F-0439055D5120}" type="pres">
      <dgm:prSet presAssocID="{17DFA828-0393-DE48-B60B-E02474F850F6}" presName="hierRoot4" presStyleCnt="0"/>
      <dgm:spPr/>
    </dgm:pt>
    <dgm:pt modelId="{DCA28C0C-A704-EA48-AD68-0AE837C9A0F6}" type="pres">
      <dgm:prSet presAssocID="{17DFA828-0393-DE48-B60B-E02474F850F6}" presName="composite4" presStyleCnt="0"/>
      <dgm:spPr/>
    </dgm:pt>
    <dgm:pt modelId="{42836FAA-F7FA-BF4A-99DF-BF03D0FBC499}" type="pres">
      <dgm:prSet presAssocID="{17DFA828-0393-DE48-B60B-E02474F850F6}" presName="background4" presStyleLbl="node4" presStyleIdx="2" presStyleCnt="4"/>
      <dgm:spPr/>
    </dgm:pt>
    <dgm:pt modelId="{59B6E906-3622-B244-A0E9-D57A51502028}" type="pres">
      <dgm:prSet presAssocID="{17DFA828-0393-DE48-B60B-E02474F850F6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7A64C0-2A28-3D4B-844B-8E8EEA2352A4}" type="pres">
      <dgm:prSet presAssocID="{17DFA828-0393-DE48-B60B-E02474F850F6}" presName="hierChild5" presStyleCnt="0"/>
      <dgm:spPr/>
    </dgm:pt>
    <dgm:pt modelId="{60557CDB-3D93-094E-BD80-FF7189BC08A0}" type="pres">
      <dgm:prSet presAssocID="{9D3CB2C0-F7CD-144B-86E9-29833B131163}" presName="Name23" presStyleLbl="parChTrans1D4" presStyleIdx="3" presStyleCnt="4"/>
      <dgm:spPr/>
      <dgm:t>
        <a:bodyPr/>
        <a:lstStyle/>
        <a:p>
          <a:endParaRPr lang="en-US"/>
        </a:p>
      </dgm:t>
    </dgm:pt>
    <dgm:pt modelId="{A991D73F-6C3F-F546-9F86-6A413776D42F}" type="pres">
      <dgm:prSet presAssocID="{F5416FC6-CEB8-344B-8246-5B91A65D115A}" presName="hierRoot4" presStyleCnt="0"/>
      <dgm:spPr/>
    </dgm:pt>
    <dgm:pt modelId="{4B134D9D-5CD0-F544-AF2F-525C338AEA32}" type="pres">
      <dgm:prSet presAssocID="{F5416FC6-CEB8-344B-8246-5B91A65D115A}" presName="composite4" presStyleCnt="0"/>
      <dgm:spPr/>
    </dgm:pt>
    <dgm:pt modelId="{F000E5DE-C55B-3B40-99CE-A870EE7669B5}" type="pres">
      <dgm:prSet presAssocID="{F5416FC6-CEB8-344B-8246-5B91A65D115A}" presName="background4" presStyleLbl="node4" presStyleIdx="3" presStyleCnt="4"/>
      <dgm:spPr/>
    </dgm:pt>
    <dgm:pt modelId="{976B3185-3D46-6644-A136-46E2A53DD852}" type="pres">
      <dgm:prSet presAssocID="{F5416FC6-CEB8-344B-8246-5B91A65D115A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FAF471-5730-A645-A1CD-E291167A6009}" type="pres">
      <dgm:prSet presAssocID="{F5416FC6-CEB8-344B-8246-5B91A65D115A}" presName="hierChild5" presStyleCnt="0"/>
      <dgm:spPr/>
    </dgm:pt>
  </dgm:ptLst>
  <dgm:cxnLst>
    <dgm:cxn modelId="{75B2D700-760D-064C-8413-EEAAABDA6C75}" type="presOf" srcId="{1181A2FE-60D5-E14D-9812-237C39F471E6}" destId="{7B834DB1-BE26-BD47-AE26-B1DEEFE06298}" srcOrd="0" destOrd="0" presId="urn:microsoft.com/office/officeart/2005/8/layout/hierarchy1"/>
    <dgm:cxn modelId="{D7F3EBF2-1AE1-E248-BFEB-349EE43088E4}" type="presOf" srcId="{1854E77F-79C6-244C-898F-4582BF7095A8}" destId="{5F23CC88-5738-1A4E-AC0C-5D8348074C51}" srcOrd="0" destOrd="0" presId="urn:microsoft.com/office/officeart/2005/8/layout/hierarchy1"/>
    <dgm:cxn modelId="{4C78B8EF-76DE-EC4C-99D7-EC20C4552D5B}" type="presOf" srcId="{6C9DF24E-B05C-B946-B320-6D8C3DB1C173}" destId="{6D395149-6B72-7242-9403-431F6A9A44B6}" srcOrd="0" destOrd="0" presId="urn:microsoft.com/office/officeart/2005/8/layout/hierarchy1"/>
    <dgm:cxn modelId="{3612E3D7-DFE4-4B44-8A06-597F3EC3E480}" type="presOf" srcId="{08E5A51D-83D5-A547-87B2-BE20F526F279}" destId="{38A66770-2D6E-E14E-BF97-A92345EF2238}" srcOrd="0" destOrd="0" presId="urn:microsoft.com/office/officeart/2005/8/layout/hierarchy1"/>
    <dgm:cxn modelId="{E9485137-1ED9-7144-A8D0-22ADD2D2995F}" srcId="{6C9DF24E-B05C-B946-B320-6D8C3DB1C173}" destId="{91ACFEAB-A6E1-4346-94B7-FCAF04B805C2}" srcOrd="0" destOrd="0" parTransId="{E57FDC00-5636-FF4D-95F4-BADD6E210FB5}" sibTransId="{1F1ED654-675A-AA4A-9E07-70D7D30028E7}"/>
    <dgm:cxn modelId="{14793878-E1A6-6441-B579-A999CF43043E}" type="presOf" srcId="{47527378-F5B3-5441-BDC6-12980C06DF7F}" destId="{2D21E7AE-C0DF-EA44-A79C-3311A968A986}" srcOrd="0" destOrd="0" presId="urn:microsoft.com/office/officeart/2005/8/layout/hierarchy1"/>
    <dgm:cxn modelId="{7C6B8E9A-A502-A841-877C-1560477C8DE8}" srcId="{91ACFEAB-A6E1-4346-94B7-FCAF04B805C2}" destId="{58D9755A-2CC3-1044-95CE-F06925E2A188}" srcOrd="1" destOrd="0" parTransId="{1181A2FE-60D5-E14D-9812-237C39F471E6}" sibTransId="{179432F0-5CBA-424B-A2E9-0071E5BEF8CC}"/>
    <dgm:cxn modelId="{89A73636-BAFE-E94C-9006-59A5DBA4014C}" srcId="{91ACFEAB-A6E1-4346-94B7-FCAF04B805C2}" destId="{9D000CBD-5A16-A144-B1C9-DE31E9828FCE}" srcOrd="2" destOrd="0" parTransId="{6D349EA7-21FE-CB4E-94A0-CDB2CD9A3374}" sibTransId="{640557D0-E627-514A-820F-ED1CEE353F81}"/>
    <dgm:cxn modelId="{4B0A67E0-7B2C-A942-9688-3F7247A1E094}" type="presOf" srcId="{58D9755A-2CC3-1044-95CE-F06925E2A188}" destId="{1FAC6205-DC68-D249-ACD2-4FADAA65F694}" srcOrd="0" destOrd="0" presId="urn:microsoft.com/office/officeart/2005/8/layout/hierarchy1"/>
    <dgm:cxn modelId="{567F0AF0-DF28-1140-AD7F-C5E37E4A9D20}" type="presOf" srcId="{F5416FC6-CEB8-344B-8246-5B91A65D115A}" destId="{976B3185-3D46-6644-A136-46E2A53DD852}" srcOrd="0" destOrd="0" presId="urn:microsoft.com/office/officeart/2005/8/layout/hierarchy1"/>
    <dgm:cxn modelId="{F007DED8-ABE5-6446-B1FF-0428331BF391}" srcId="{58D9755A-2CC3-1044-95CE-F06925E2A188}" destId="{8AAB08C4-A811-4A49-A4FA-72BAFDDF4622}" srcOrd="0" destOrd="0" parTransId="{049081A1-F95E-8E4C-B92E-C1EE0FCD1C0A}" sibTransId="{EE0360A0-40C8-FC4D-AF87-B3936F5C9367}"/>
    <dgm:cxn modelId="{44A12539-6454-2442-B41A-8BDCC322B277}" type="presOf" srcId="{8C82BEB5-E8E7-5F49-8EAF-2D1103835499}" destId="{EE0F68CD-D49A-8A4F-A95D-19CE243CE50D}" srcOrd="0" destOrd="0" presId="urn:microsoft.com/office/officeart/2005/8/layout/hierarchy1"/>
    <dgm:cxn modelId="{86A6B748-874A-4D4D-8249-DF514CF2715D}" type="presOf" srcId="{8413AFD0-66A2-5F42-80F5-43E5B7861A09}" destId="{7B348233-CBD1-9A4C-BB11-8E9CDC88996D}" srcOrd="0" destOrd="0" presId="urn:microsoft.com/office/officeart/2005/8/layout/hierarchy1"/>
    <dgm:cxn modelId="{B24E268A-E336-804E-8B3E-40D97C9A018B}" srcId="{47527378-F5B3-5441-BDC6-12980C06DF7F}" destId="{8CA1F8B0-CFB6-6945-8322-067BC4ECB733}" srcOrd="1" destOrd="0" parTransId="{1854E77F-79C6-244C-898F-4582BF7095A8}" sibTransId="{BC48822A-1AA4-DC49-8746-C52C82694240}"/>
    <dgm:cxn modelId="{51638F53-1021-6343-BC60-FE03A03F06D3}" type="presOf" srcId="{6D349EA7-21FE-CB4E-94A0-CDB2CD9A3374}" destId="{7A57E06B-3CA0-F745-97B0-63A16EB55957}" srcOrd="0" destOrd="0" presId="urn:microsoft.com/office/officeart/2005/8/layout/hierarchy1"/>
    <dgm:cxn modelId="{30CAB027-F94F-D54D-A420-0F72F3476D25}" type="presOf" srcId="{F26B8622-9A04-2249-922A-A0058D0D37E5}" destId="{E5EAB507-B53C-4844-888B-6D8C8E7B32F5}" srcOrd="0" destOrd="0" presId="urn:microsoft.com/office/officeart/2005/8/layout/hierarchy1"/>
    <dgm:cxn modelId="{68C95830-E682-B44F-86A2-DD14F0339482}" type="presOf" srcId="{91ACFEAB-A6E1-4346-94B7-FCAF04B805C2}" destId="{F1D39164-1BF8-B544-8FF6-9E6E52EE86D6}" srcOrd="0" destOrd="0" presId="urn:microsoft.com/office/officeart/2005/8/layout/hierarchy1"/>
    <dgm:cxn modelId="{526CB57F-9B46-6444-9020-A6E5D27158B2}" srcId="{9D000CBD-5A16-A144-B1C9-DE31E9828FCE}" destId="{3104BDB7-3F3F-F144-8FEB-B8A53883E014}" srcOrd="0" destOrd="0" parTransId="{08E5A51D-83D5-A547-87B2-BE20F526F279}" sibTransId="{3BD31CB0-1EAA-F44B-B399-3A11299D7024}"/>
    <dgm:cxn modelId="{43378C19-6173-DE40-A909-07BF0FB4D94D}" type="presOf" srcId="{049081A1-F95E-8E4C-B92E-C1EE0FCD1C0A}" destId="{909F49AD-FE64-5A45-82E2-FBAE3F1510AB}" srcOrd="0" destOrd="0" presId="urn:microsoft.com/office/officeart/2005/8/layout/hierarchy1"/>
    <dgm:cxn modelId="{565E5A75-5B90-764E-A7AF-4C8E31E44CC0}" type="presOf" srcId="{67927EB3-345D-5746-94FE-AB5305953CD0}" destId="{42461A9A-3560-254E-BBAB-139AC93CA3E9}" srcOrd="0" destOrd="0" presId="urn:microsoft.com/office/officeart/2005/8/layout/hierarchy1"/>
    <dgm:cxn modelId="{7BA2FCF0-5B72-C04D-A1DF-63E61974FF59}" type="presOf" srcId="{17DFA828-0393-DE48-B60B-E02474F850F6}" destId="{59B6E906-3622-B244-A0E9-D57A51502028}" srcOrd="0" destOrd="0" presId="urn:microsoft.com/office/officeart/2005/8/layout/hierarchy1"/>
    <dgm:cxn modelId="{A142ADF6-076D-804F-8C5F-0AE14C41BCE5}" type="presOf" srcId="{DB91EA97-3549-DB48-A31F-20567E9F0D0C}" destId="{89F76378-B8AD-5649-BBBB-196407EBC5A3}" srcOrd="0" destOrd="0" presId="urn:microsoft.com/office/officeart/2005/8/layout/hierarchy1"/>
    <dgm:cxn modelId="{C3BD60C2-3A74-5D4D-9830-9ABB83EC18D3}" srcId="{8413AFD0-66A2-5F42-80F5-43E5B7861A09}" destId="{47527378-F5B3-5441-BDC6-12980C06DF7F}" srcOrd="1" destOrd="0" parTransId="{8C82BEB5-E8E7-5F49-8EAF-2D1103835499}" sibTransId="{725BDC01-D827-8542-AE4A-3F0D68798B23}"/>
    <dgm:cxn modelId="{F8CD0351-D625-FA41-807F-709D6CD8EE97}" type="presOf" srcId="{8AAB08C4-A811-4A49-A4FA-72BAFDDF4622}" destId="{0E5F0685-C27C-0C44-AD78-7E4C5741B8F0}" srcOrd="0" destOrd="0" presId="urn:microsoft.com/office/officeart/2005/8/layout/hierarchy1"/>
    <dgm:cxn modelId="{6A1061E1-D2D1-4F47-8249-E5C9300486CA}" srcId="{91ACFEAB-A6E1-4346-94B7-FCAF04B805C2}" destId="{8413AFD0-66A2-5F42-80F5-43E5B7861A09}" srcOrd="0" destOrd="0" parTransId="{F26B8622-9A04-2249-922A-A0058D0D37E5}" sibTransId="{D5666238-8762-CD4B-9123-8A3DDDFB443A}"/>
    <dgm:cxn modelId="{78742BD1-BE1D-CE45-B3AD-089FFABDE736}" type="presOf" srcId="{B7BF2692-8925-8644-830A-4EAF7D8FDDCE}" destId="{91B8F18B-FA63-6846-9221-912BCEF42FCB}" srcOrd="0" destOrd="0" presId="urn:microsoft.com/office/officeart/2005/8/layout/hierarchy1"/>
    <dgm:cxn modelId="{56F02A73-3F6C-BD4A-B5A0-D708343CF094}" srcId="{3104BDB7-3F3F-F144-8FEB-B8A53883E014}" destId="{17DFA828-0393-DE48-B60B-E02474F850F6}" srcOrd="0" destOrd="0" parTransId="{DB91EA97-3549-DB48-A31F-20567E9F0D0C}" sibTransId="{446D623E-7ADF-9346-A0BA-3C295E0C1277}"/>
    <dgm:cxn modelId="{356C48DF-B6A9-2941-BA7C-14B2B6EC94C5}" srcId="{8413AFD0-66A2-5F42-80F5-43E5B7861A09}" destId="{15D095DE-F492-E544-A1B1-B29787969808}" srcOrd="0" destOrd="0" parTransId="{67927EB3-345D-5746-94FE-AB5305953CD0}" sibTransId="{56D9AE86-23BA-3846-825B-F4DA88317790}"/>
    <dgm:cxn modelId="{AF180EA1-F58E-4D4C-87A8-83670EC2179F}" type="presOf" srcId="{3104BDB7-3F3F-F144-8FEB-B8A53883E014}" destId="{F2ED696C-BD3A-2C46-891F-160BF567A901}" srcOrd="0" destOrd="0" presId="urn:microsoft.com/office/officeart/2005/8/layout/hierarchy1"/>
    <dgm:cxn modelId="{88AA0FF1-E04A-A040-BC0D-E7BDE2312B2F}" type="presOf" srcId="{9D3CB2C0-F7CD-144B-86E9-29833B131163}" destId="{60557CDB-3D93-094E-BD80-FF7189BC08A0}" srcOrd="0" destOrd="0" presId="urn:microsoft.com/office/officeart/2005/8/layout/hierarchy1"/>
    <dgm:cxn modelId="{011C040F-F7C7-1943-B53B-17B16ED083DC}" type="presOf" srcId="{9D000CBD-5A16-A144-B1C9-DE31E9828FCE}" destId="{0AFF6FE8-AF0A-0D40-9B43-478E4CEF4476}" srcOrd="0" destOrd="0" presId="urn:microsoft.com/office/officeart/2005/8/layout/hierarchy1"/>
    <dgm:cxn modelId="{FC798FE8-A6E6-6C44-8432-D8C7BB531C2A}" type="presOf" srcId="{15D095DE-F492-E544-A1B1-B29787969808}" destId="{D38ACB54-CA5F-364B-8DFE-47CD2A0B3C75}" srcOrd="0" destOrd="0" presId="urn:microsoft.com/office/officeart/2005/8/layout/hierarchy1"/>
    <dgm:cxn modelId="{43B6B04E-F756-5440-83B5-BFCD4414E271}" srcId="{3104BDB7-3F3F-F144-8FEB-B8A53883E014}" destId="{F5416FC6-CEB8-344B-8246-5B91A65D115A}" srcOrd="1" destOrd="0" parTransId="{9D3CB2C0-F7CD-144B-86E9-29833B131163}" sibTransId="{ED5D7801-E662-7441-BC03-05AD6A091E67}"/>
    <dgm:cxn modelId="{6FA201DF-9ECF-8C4F-B0BD-B79D13E77831}" type="presOf" srcId="{8CA1F8B0-CFB6-6945-8322-067BC4ECB733}" destId="{2F8EEF33-8717-0E49-8B62-3D93FC937CDC}" srcOrd="0" destOrd="0" presId="urn:microsoft.com/office/officeart/2005/8/layout/hierarchy1"/>
    <dgm:cxn modelId="{2F81D158-2F0E-934F-824D-61753BCE54B4}" srcId="{47527378-F5B3-5441-BDC6-12980C06DF7F}" destId="{C8F417F8-79E5-1446-B027-2B68AA9D5BA4}" srcOrd="0" destOrd="0" parTransId="{B7BF2692-8925-8644-830A-4EAF7D8FDDCE}" sibTransId="{7E0585F8-0423-FD4A-AB31-2059CEF69EEA}"/>
    <dgm:cxn modelId="{9809380D-F39C-3B4F-B98F-6F87E741AC58}" type="presOf" srcId="{C8F417F8-79E5-1446-B027-2B68AA9D5BA4}" destId="{648DA947-7384-3A42-9346-BFA7877BF820}" srcOrd="0" destOrd="0" presId="urn:microsoft.com/office/officeart/2005/8/layout/hierarchy1"/>
    <dgm:cxn modelId="{0907163B-C870-1743-9E40-645C9A6AAEF1}" type="presParOf" srcId="{6D395149-6B72-7242-9403-431F6A9A44B6}" destId="{01D98EAA-A148-AA41-BAB0-39703BF310E7}" srcOrd="0" destOrd="0" presId="urn:microsoft.com/office/officeart/2005/8/layout/hierarchy1"/>
    <dgm:cxn modelId="{7E1FAAD7-D2D0-FC43-AE11-79153E4BA08C}" type="presParOf" srcId="{01D98EAA-A148-AA41-BAB0-39703BF310E7}" destId="{CB91FCC1-D34C-5141-84B4-19B464C9C401}" srcOrd="0" destOrd="0" presId="urn:microsoft.com/office/officeart/2005/8/layout/hierarchy1"/>
    <dgm:cxn modelId="{22FFC3BC-0BC4-6D48-A0B2-A409CF96BCC0}" type="presParOf" srcId="{CB91FCC1-D34C-5141-84B4-19B464C9C401}" destId="{E2834138-44BC-6F40-9416-E8E6E68D9F44}" srcOrd="0" destOrd="0" presId="urn:microsoft.com/office/officeart/2005/8/layout/hierarchy1"/>
    <dgm:cxn modelId="{2487C32C-F967-A84D-B4AD-905D9DDBBBB1}" type="presParOf" srcId="{CB91FCC1-D34C-5141-84B4-19B464C9C401}" destId="{F1D39164-1BF8-B544-8FF6-9E6E52EE86D6}" srcOrd="1" destOrd="0" presId="urn:microsoft.com/office/officeart/2005/8/layout/hierarchy1"/>
    <dgm:cxn modelId="{2C92A36A-FE5A-7F41-8241-2E060561528D}" type="presParOf" srcId="{01D98EAA-A148-AA41-BAB0-39703BF310E7}" destId="{6A07BD26-3EDB-9E43-BF7C-028D2627EFB0}" srcOrd="1" destOrd="0" presId="urn:microsoft.com/office/officeart/2005/8/layout/hierarchy1"/>
    <dgm:cxn modelId="{D1A09387-CD85-F94D-836F-DAA975D37256}" type="presParOf" srcId="{6A07BD26-3EDB-9E43-BF7C-028D2627EFB0}" destId="{E5EAB507-B53C-4844-888B-6D8C8E7B32F5}" srcOrd="0" destOrd="0" presId="urn:microsoft.com/office/officeart/2005/8/layout/hierarchy1"/>
    <dgm:cxn modelId="{AFDD291F-663E-A548-9E92-185BB6EAB9DC}" type="presParOf" srcId="{6A07BD26-3EDB-9E43-BF7C-028D2627EFB0}" destId="{C891E128-48DC-2744-BCCD-7C7554118B01}" srcOrd="1" destOrd="0" presId="urn:microsoft.com/office/officeart/2005/8/layout/hierarchy1"/>
    <dgm:cxn modelId="{61A3B791-9E27-1848-BC23-6281AC1630EB}" type="presParOf" srcId="{C891E128-48DC-2744-BCCD-7C7554118B01}" destId="{288275E4-8353-7F42-A3B9-73E8670B2FF5}" srcOrd="0" destOrd="0" presId="urn:microsoft.com/office/officeart/2005/8/layout/hierarchy1"/>
    <dgm:cxn modelId="{45F87C43-BEBF-D74A-B231-012143B9DC2A}" type="presParOf" srcId="{288275E4-8353-7F42-A3B9-73E8670B2FF5}" destId="{B3D28D79-DDFF-474A-9CF8-FC578F27F367}" srcOrd="0" destOrd="0" presId="urn:microsoft.com/office/officeart/2005/8/layout/hierarchy1"/>
    <dgm:cxn modelId="{9F8A2B27-723E-E84C-A0DD-F0581A99FC9A}" type="presParOf" srcId="{288275E4-8353-7F42-A3B9-73E8670B2FF5}" destId="{7B348233-CBD1-9A4C-BB11-8E9CDC88996D}" srcOrd="1" destOrd="0" presId="urn:microsoft.com/office/officeart/2005/8/layout/hierarchy1"/>
    <dgm:cxn modelId="{554275A9-8F94-A643-B0E9-34C9C53C64BD}" type="presParOf" srcId="{C891E128-48DC-2744-BCCD-7C7554118B01}" destId="{DFFAB956-9AFF-074B-AE3E-0E1B63543BDB}" srcOrd="1" destOrd="0" presId="urn:microsoft.com/office/officeart/2005/8/layout/hierarchy1"/>
    <dgm:cxn modelId="{324F6E9B-982A-0942-A412-C720D4849FDC}" type="presParOf" srcId="{DFFAB956-9AFF-074B-AE3E-0E1B63543BDB}" destId="{42461A9A-3560-254E-BBAB-139AC93CA3E9}" srcOrd="0" destOrd="0" presId="urn:microsoft.com/office/officeart/2005/8/layout/hierarchy1"/>
    <dgm:cxn modelId="{6325A314-60F4-304B-B070-B756101E6BD9}" type="presParOf" srcId="{DFFAB956-9AFF-074B-AE3E-0E1B63543BDB}" destId="{C032F2E0-55EC-E04A-BC3A-783E8F8C5E2B}" srcOrd="1" destOrd="0" presId="urn:microsoft.com/office/officeart/2005/8/layout/hierarchy1"/>
    <dgm:cxn modelId="{EFDB4194-CF0F-8640-8F96-3A2483100AC8}" type="presParOf" srcId="{C032F2E0-55EC-E04A-BC3A-783E8F8C5E2B}" destId="{27529420-406D-EB44-A8E1-F9AD48382C92}" srcOrd="0" destOrd="0" presId="urn:microsoft.com/office/officeart/2005/8/layout/hierarchy1"/>
    <dgm:cxn modelId="{CA6760BA-7D1B-534E-8177-FE5D271EE4C5}" type="presParOf" srcId="{27529420-406D-EB44-A8E1-F9AD48382C92}" destId="{4453765C-A49E-0149-AEA7-2A4AD7BD0AB0}" srcOrd="0" destOrd="0" presId="urn:microsoft.com/office/officeart/2005/8/layout/hierarchy1"/>
    <dgm:cxn modelId="{0D10595A-3297-094D-AEC3-A44EF18340E3}" type="presParOf" srcId="{27529420-406D-EB44-A8E1-F9AD48382C92}" destId="{D38ACB54-CA5F-364B-8DFE-47CD2A0B3C75}" srcOrd="1" destOrd="0" presId="urn:microsoft.com/office/officeart/2005/8/layout/hierarchy1"/>
    <dgm:cxn modelId="{CBFA597A-977C-BA4C-A95F-F1B53DA02068}" type="presParOf" srcId="{C032F2E0-55EC-E04A-BC3A-783E8F8C5E2B}" destId="{F0600845-1CDA-B640-93C2-CCA7F36301D0}" srcOrd="1" destOrd="0" presId="urn:microsoft.com/office/officeart/2005/8/layout/hierarchy1"/>
    <dgm:cxn modelId="{84F61E0C-F794-5D4D-87EE-574CDD2A4DDD}" type="presParOf" srcId="{DFFAB956-9AFF-074B-AE3E-0E1B63543BDB}" destId="{EE0F68CD-D49A-8A4F-A95D-19CE243CE50D}" srcOrd="2" destOrd="0" presId="urn:microsoft.com/office/officeart/2005/8/layout/hierarchy1"/>
    <dgm:cxn modelId="{5F9D5933-6BC0-3C4C-B45F-4A43A2057027}" type="presParOf" srcId="{DFFAB956-9AFF-074B-AE3E-0E1B63543BDB}" destId="{96CE5E0B-1D22-5948-B46B-559FE7A16AC2}" srcOrd="3" destOrd="0" presId="urn:microsoft.com/office/officeart/2005/8/layout/hierarchy1"/>
    <dgm:cxn modelId="{AA022F73-12C7-DB4F-AB74-82C3740A9397}" type="presParOf" srcId="{96CE5E0B-1D22-5948-B46B-559FE7A16AC2}" destId="{068D2FAB-6DC3-DD48-8585-34A3B592B19D}" srcOrd="0" destOrd="0" presId="urn:microsoft.com/office/officeart/2005/8/layout/hierarchy1"/>
    <dgm:cxn modelId="{24339890-5BED-B34B-B6A4-28131F61E27A}" type="presParOf" srcId="{068D2FAB-6DC3-DD48-8585-34A3B592B19D}" destId="{D2148AF7-D1EF-FA40-ADC7-427DA4ACED9B}" srcOrd="0" destOrd="0" presId="urn:microsoft.com/office/officeart/2005/8/layout/hierarchy1"/>
    <dgm:cxn modelId="{7DF84711-FDF2-7246-83FB-A2ADA3498EB0}" type="presParOf" srcId="{068D2FAB-6DC3-DD48-8585-34A3B592B19D}" destId="{2D21E7AE-C0DF-EA44-A79C-3311A968A986}" srcOrd="1" destOrd="0" presId="urn:microsoft.com/office/officeart/2005/8/layout/hierarchy1"/>
    <dgm:cxn modelId="{3DE3FB83-0310-2842-AE41-3C5FAE9B758B}" type="presParOf" srcId="{96CE5E0B-1D22-5948-B46B-559FE7A16AC2}" destId="{698DD166-55E5-E64E-9DA3-F470D2DB7C52}" srcOrd="1" destOrd="0" presId="urn:microsoft.com/office/officeart/2005/8/layout/hierarchy1"/>
    <dgm:cxn modelId="{DE519B20-4F4F-8548-BE65-3EF2D6243B7D}" type="presParOf" srcId="{698DD166-55E5-E64E-9DA3-F470D2DB7C52}" destId="{91B8F18B-FA63-6846-9221-912BCEF42FCB}" srcOrd="0" destOrd="0" presId="urn:microsoft.com/office/officeart/2005/8/layout/hierarchy1"/>
    <dgm:cxn modelId="{CFE2D0EA-A922-5F4A-9E01-F989408AEBCD}" type="presParOf" srcId="{698DD166-55E5-E64E-9DA3-F470D2DB7C52}" destId="{C52F1BCD-C254-7949-9634-F9E57E180C06}" srcOrd="1" destOrd="0" presId="urn:microsoft.com/office/officeart/2005/8/layout/hierarchy1"/>
    <dgm:cxn modelId="{F02D76A6-4D72-DE49-915E-E14BF8ECA130}" type="presParOf" srcId="{C52F1BCD-C254-7949-9634-F9E57E180C06}" destId="{A5835BA3-503F-F141-BBD0-41C8261E1BD9}" srcOrd="0" destOrd="0" presId="urn:microsoft.com/office/officeart/2005/8/layout/hierarchy1"/>
    <dgm:cxn modelId="{2529469C-D0A6-D249-B270-648FFAC438B2}" type="presParOf" srcId="{A5835BA3-503F-F141-BBD0-41C8261E1BD9}" destId="{461BAB0C-A480-BE4F-8378-89DE136457D1}" srcOrd="0" destOrd="0" presId="urn:microsoft.com/office/officeart/2005/8/layout/hierarchy1"/>
    <dgm:cxn modelId="{90333B5D-6FDB-5540-ACA6-AC2445C21381}" type="presParOf" srcId="{A5835BA3-503F-F141-BBD0-41C8261E1BD9}" destId="{648DA947-7384-3A42-9346-BFA7877BF820}" srcOrd="1" destOrd="0" presId="urn:microsoft.com/office/officeart/2005/8/layout/hierarchy1"/>
    <dgm:cxn modelId="{E40ABEBD-ECE3-5A43-9615-58D5976DCEB7}" type="presParOf" srcId="{C52F1BCD-C254-7949-9634-F9E57E180C06}" destId="{7C7F13DA-AD4E-374E-AF0C-CA9098A1B8C2}" srcOrd="1" destOrd="0" presId="urn:microsoft.com/office/officeart/2005/8/layout/hierarchy1"/>
    <dgm:cxn modelId="{1D5D556E-EDFC-F343-B456-39DC41588CD2}" type="presParOf" srcId="{698DD166-55E5-E64E-9DA3-F470D2DB7C52}" destId="{5F23CC88-5738-1A4E-AC0C-5D8348074C51}" srcOrd="2" destOrd="0" presId="urn:microsoft.com/office/officeart/2005/8/layout/hierarchy1"/>
    <dgm:cxn modelId="{9A3F10BD-311F-A14D-9D49-9C045555C906}" type="presParOf" srcId="{698DD166-55E5-E64E-9DA3-F470D2DB7C52}" destId="{0BA1F349-6CD4-1747-AAB2-3908A88EEDF6}" srcOrd="3" destOrd="0" presId="urn:microsoft.com/office/officeart/2005/8/layout/hierarchy1"/>
    <dgm:cxn modelId="{6BB78807-1848-594B-A32C-4B0F92664DAA}" type="presParOf" srcId="{0BA1F349-6CD4-1747-AAB2-3908A88EEDF6}" destId="{7E5D40C0-CE82-6949-BA35-8257CAA8E69C}" srcOrd="0" destOrd="0" presId="urn:microsoft.com/office/officeart/2005/8/layout/hierarchy1"/>
    <dgm:cxn modelId="{0FE836D9-7808-CD4A-85C1-4957A7254AA4}" type="presParOf" srcId="{7E5D40C0-CE82-6949-BA35-8257CAA8E69C}" destId="{F0A3C98F-1E35-9C4B-955B-4306F0403A1D}" srcOrd="0" destOrd="0" presId="urn:microsoft.com/office/officeart/2005/8/layout/hierarchy1"/>
    <dgm:cxn modelId="{675232E3-EF91-1F44-96F3-988DAA085013}" type="presParOf" srcId="{7E5D40C0-CE82-6949-BA35-8257CAA8E69C}" destId="{2F8EEF33-8717-0E49-8B62-3D93FC937CDC}" srcOrd="1" destOrd="0" presId="urn:microsoft.com/office/officeart/2005/8/layout/hierarchy1"/>
    <dgm:cxn modelId="{30D4BBB2-4B62-AF4C-B9DA-640D8135AABB}" type="presParOf" srcId="{0BA1F349-6CD4-1747-AAB2-3908A88EEDF6}" destId="{5C9DDD7B-6C5B-834C-BDF8-3B705DD69D66}" srcOrd="1" destOrd="0" presId="urn:microsoft.com/office/officeart/2005/8/layout/hierarchy1"/>
    <dgm:cxn modelId="{01FCA77D-3087-4742-BEC5-F1E6172FCB72}" type="presParOf" srcId="{6A07BD26-3EDB-9E43-BF7C-028D2627EFB0}" destId="{7B834DB1-BE26-BD47-AE26-B1DEEFE06298}" srcOrd="2" destOrd="0" presId="urn:microsoft.com/office/officeart/2005/8/layout/hierarchy1"/>
    <dgm:cxn modelId="{3262135F-DD15-2046-B978-5ADE22401808}" type="presParOf" srcId="{6A07BD26-3EDB-9E43-BF7C-028D2627EFB0}" destId="{FCEADED6-BC01-1C40-B874-C704799F8121}" srcOrd="3" destOrd="0" presId="urn:microsoft.com/office/officeart/2005/8/layout/hierarchy1"/>
    <dgm:cxn modelId="{B2178F48-568F-B449-A5D0-1E962D53B52D}" type="presParOf" srcId="{FCEADED6-BC01-1C40-B874-C704799F8121}" destId="{F601C883-F21A-7F40-A1AE-6C7433DEBA2F}" srcOrd="0" destOrd="0" presId="urn:microsoft.com/office/officeart/2005/8/layout/hierarchy1"/>
    <dgm:cxn modelId="{9EB260BB-DEBF-224B-AA6F-3D4D355CE83A}" type="presParOf" srcId="{F601C883-F21A-7F40-A1AE-6C7433DEBA2F}" destId="{92FE3C2E-EAA7-1345-91AA-4E41559AF777}" srcOrd="0" destOrd="0" presId="urn:microsoft.com/office/officeart/2005/8/layout/hierarchy1"/>
    <dgm:cxn modelId="{09440000-F477-2E42-836B-2384E6E23706}" type="presParOf" srcId="{F601C883-F21A-7F40-A1AE-6C7433DEBA2F}" destId="{1FAC6205-DC68-D249-ACD2-4FADAA65F694}" srcOrd="1" destOrd="0" presId="urn:microsoft.com/office/officeart/2005/8/layout/hierarchy1"/>
    <dgm:cxn modelId="{9B332A8C-4097-474C-AAEC-B3C72F35733C}" type="presParOf" srcId="{FCEADED6-BC01-1C40-B874-C704799F8121}" destId="{92D5AF82-3A7B-1D4C-B520-48F862B636C8}" srcOrd="1" destOrd="0" presId="urn:microsoft.com/office/officeart/2005/8/layout/hierarchy1"/>
    <dgm:cxn modelId="{3DAF6C65-EA40-C343-A1E9-E46BC138FB0C}" type="presParOf" srcId="{92D5AF82-3A7B-1D4C-B520-48F862B636C8}" destId="{909F49AD-FE64-5A45-82E2-FBAE3F1510AB}" srcOrd="0" destOrd="0" presId="urn:microsoft.com/office/officeart/2005/8/layout/hierarchy1"/>
    <dgm:cxn modelId="{C6DB114D-7B4B-2046-A878-95240C5BAF92}" type="presParOf" srcId="{92D5AF82-3A7B-1D4C-B520-48F862B636C8}" destId="{A8CBE953-8139-2647-95CA-0092AAB4DDD0}" srcOrd="1" destOrd="0" presId="urn:microsoft.com/office/officeart/2005/8/layout/hierarchy1"/>
    <dgm:cxn modelId="{F7B59DEF-C561-7D45-9791-DF748BCD3409}" type="presParOf" srcId="{A8CBE953-8139-2647-95CA-0092AAB4DDD0}" destId="{E273B4B2-1C91-9941-9F00-7332B0D87ABC}" srcOrd="0" destOrd="0" presId="urn:microsoft.com/office/officeart/2005/8/layout/hierarchy1"/>
    <dgm:cxn modelId="{3A098BDC-427E-7C42-8E05-A2587850B2BC}" type="presParOf" srcId="{E273B4B2-1C91-9941-9F00-7332B0D87ABC}" destId="{F3BF3B4A-AAE3-5C4D-9580-F33DFE58259F}" srcOrd="0" destOrd="0" presId="urn:microsoft.com/office/officeart/2005/8/layout/hierarchy1"/>
    <dgm:cxn modelId="{16CEC390-7AE0-F942-AB80-C442EDB4573D}" type="presParOf" srcId="{E273B4B2-1C91-9941-9F00-7332B0D87ABC}" destId="{0E5F0685-C27C-0C44-AD78-7E4C5741B8F0}" srcOrd="1" destOrd="0" presId="urn:microsoft.com/office/officeart/2005/8/layout/hierarchy1"/>
    <dgm:cxn modelId="{A7736DA3-3A34-6D44-9DE3-10FA206D58CA}" type="presParOf" srcId="{A8CBE953-8139-2647-95CA-0092AAB4DDD0}" destId="{0448ABF4-7496-6247-A65F-48E034671C93}" srcOrd="1" destOrd="0" presId="urn:microsoft.com/office/officeart/2005/8/layout/hierarchy1"/>
    <dgm:cxn modelId="{C84DD61E-1FFF-E44A-9A9E-E965C399F370}" type="presParOf" srcId="{6A07BD26-3EDB-9E43-BF7C-028D2627EFB0}" destId="{7A57E06B-3CA0-F745-97B0-63A16EB55957}" srcOrd="4" destOrd="0" presId="urn:microsoft.com/office/officeart/2005/8/layout/hierarchy1"/>
    <dgm:cxn modelId="{02E71E42-085F-6F45-A20A-69B9E64212C6}" type="presParOf" srcId="{6A07BD26-3EDB-9E43-BF7C-028D2627EFB0}" destId="{1CDF7668-AF6E-4245-B0F6-BC4068FC3329}" srcOrd="5" destOrd="0" presId="urn:microsoft.com/office/officeart/2005/8/layout/hierarchy1"/>
    <dgm:cxn modelId="{E7E67FED-D00E-6F40-B9F3-0B12A888A516}" type="presParOf" srcId="{1CDF7668-AF6E-4245-B0F6-BC4068FC3329}" destId="{3970EF20-4559-544D-AD76-47E3DF0B0593}" srcOrd="0" destOrd="0" presId="urn:microsoft.com/office/officeart/2005/8/layout/hierarchy1"/>
    <dgm:cxn modelId="{9364DF67-331D-3240-942C-2C75870E2F9A}" type="presParOf" srcId="{3970EF20-4559-544D-AD76-47E3DF0B0593}" destId="{8D87B47B-66A5-5A4D-81D7-3BF5944B4637}" srcOrd="0" destOrd="0" presId="urn:microsoft.com/office/officeart/2005/8/layout/hierarchy1"/>
    <dgm:cxn modelId="{B365F580-5DF0-4040-B02F-F913A50EBBDA}" type="presParOf" srcId="{3970EF20-4559-544D-AD76-47E3DF0B0593}" destId="{0AFF6FE8-AF0A-0D40-9B43-478E4CEF4476}" srcOrd="1" destOrd="0" presId="urn:microsoft.com/office/officeart/2005/8/layout/hierarchy1"/>
    <dgm:cxn modelId="{2A342CF1-A9AE-BB4B-B854-589122386814}" type="presParOf" srcId="{1CDF7668-AF6E-4245-B0F6-BC4068FC3329}" destId="{CF2CAC70-3897-F84E-AFEC-CCFD3CE8DD08}" srcOrd="1" destOrd="0" presId="urn:microsoft.com/office/officeart/2005/8/layout/hierarchy1"/>
    <dgm:cxn modelId="{328CFDE7-E599-AF4E-9BDF-B9893020DC91}" type="presParOf" srcId="{CF2CAC70-3897-F84E-AFEC-CCFD3CE8DD08}" destId="{38A66770-2D6E-E14E-BF97-A92345EF2238}" srcOrd="0" destOrd="0" presId="urn:microsoft.com/office/officeart/2005/8/layout/hierarchy1"/>
    <dgm:cxn modelId="{94191BD9-91E5-FE48-AEB4-E9DA6AC9FF61}" type="presParOf" srcId="{CF2CAC70-3897-F84E-AFEC-CCFD3CE8DD08}" destId="{2DEEBBF4-4558-934E-B84E-FBE28EB7ED7F}" srcOrd="1" destOrd="0" presId="urn:microsoft.com/office/officeart/2005/8/layout/hierarchy1"/>
    <dgm:cxn modelId="{22685FC5-306C-B249-8EB7-87C6A1B5F259}" type="presParOf" srcId="{2DEEBBF4-4558-934E-B84E-FBE28EB7ED7F}" destId="{DB8EA4A6-9215-2F44-B55A-52D03775E5A2}" srcOrd="0" destOrd="0" presId="urn:microsoft.com/office/officeart/2005/8/layout/hierarchy1"/>
    <dgm:cxn modelId="{FEBC45A8-1D6A-604F-818B-52B8BADEAEAA}" type="presParOf" srcId="{DB8EA4A6-9215-2F44-B55A-52D03775E5A2}" destId="{9E602B42-8EB0-9044-883E-4EDD9E6743DC}" srcOrd="0" destOrd="0" presId="urn:microsoft.com/office/officeart/2005/8/layout/hierarchy1"/>
    <dgm:cxn modelId="{9AAA8E44-3FF8-8944-A5B5-C17C34844789}" type="presParOf" srcId="{DB8EA4A6-9215-2F44-B55A-52D03775E5A2}" destId="{F2ED696C-BD3A-2C46-891F-160BF567A901}" srcOrd="1" destOrd="0" presId="urn:microsoft.com/office/officeart/2005/8/layout/hierarchy1"/>
    <dgm:cxn modelId="{5CF16817-C508-4744-BA00-1347EE3650A1}" type="presParOf" srcId="{2DEEBBF4-4558-934E-B84E-FBE28EB7ED7F}" destId="{2F40A3DC-BE3B-C649-B93F-CD2CA7938529}" srcOrd="1" destOrd="0" presId="urn:microsoft.com/office/officeart/2005/8/layout/hierarchy1"/>
    <dgm:cxn modelId="{1B306DB4-7185-D14D-B41D-8FB347F0138F}" type="presParOf" srcId="{2F40A3DC-BE3B-C649-B93F-CD2CA7938529}" destId="{89F76378-B8AD-5649-BBBB-196407EBC5A3}" srcOrd="0" destOrd="0" presId="urn:microsoft.com/office/officeart/2005/8/layout/hierarchy1"/>
    <dgm:cxn modelId="{2BD4650C-E011-944C-AE21-48E3FDF23E0D}" type="presParOf" srcId="{2F40A3DC-BE3B-C649-B93F-CD2CA7938529}" destId="{96BDA731-F089-9441-A87F-0439055D5120}" srcOrd="1" destOrd="0" presId="urn:microsoft.com/office/officeart/2005/8/layout/hierarchy1"/>
    <dgm:cxn modelId="{8A3677AF-B7A1-A746-A293-8798B1ED88F6}" type="presParOf" srcId="{96BDA731-F089-9441-A87F-0439055D5120}" destId="{DCA28C0C-A704-EA48-AD68-0AE837C9A0F6}" srcOrd="0" destOrd="0" presId="urn:microsoft.com/office/officeart/2005/8/layout/hierarchy1"/>
    <dgm:cxn modelId="{A908E6EA-7BBE-0640-94E9-BCEC9A293AFD}" type="presParOf" srcId="{DCA28C0C-A704-EA48-AD68-0AE837C9A0F6}" destId="{42836FAA-F7FA-BF4A-99DF-BF03D0FBC499}" srcOrd="0" destOrd="0" presId="urn:microsoft.com/office/officeart/2005/8/layout/hierarchy1"/>
    <dgm:cxn modelId="{464A5346-67F6-E847-B5F4-BBE7865F42A7}" type="presParOf" srcId="{DCA28C0C-A704-EA48-AD68-0AE837C9A0F6}" destId="{59B6E906-3622-B244-A0E9-D57A51502028}" srcOrd="1" destOrd="0" presId="urn:microsoft.com/office/officeart/2005/8/layout/hierarchy1"/>
    <dgm:cxn modelId="{0696B6E0-3DB7-5A49-8014-ADB4FC4541D4}" type="presParOf" srcId="{96BDA731-F089-9441-A87F-0439055D5120}" destId="{C67A64C0-2A28-3D4B-844B-8E8EEA2352A4}" srcOrd="1" destOrd="0" presId="urn:microsoft.com/office/officeart/2005/8/layout/hierarchy1"/>
    <dgm:cxn modelId="{653181F7-92F0-F741-A14D-D858F49E3398}" type="presParOf" srcId="{2F40A3DC-BE3B-C649-B93F-CD2CA7938529}" destId="{60557CDB-3D93-094E-BD80-FF7189BC08A0}" srcOrd="2" destOrd="0" presId="urn:microsoft.com/office/officeart/2005/8/layout/hierarchy1"/>
    <dgm:cxn modelId="{939C5617-BAAE-0C41-B01C-297FEE0AEB71}" type="presParOf" srcId="{2F40A3DC-BE3B-C649-B93F-CD2CA7938529}" destId="{A991D73F-6C3F-F546-9F86-6A413776D42F}" srcOrd="3" destOrd="0" presId="urn:microsoft.com/office/officeart/2005/8/layout/hierarchy1"/>
    <dgm:cxn modelId="{8A7F43F8-5AE0-1D47-8A84-D668DB2398EF}" type="presParOf" srcId="{A991D73F-6C3F-F546-9F86-6A413776D42F}" destId="{4B134D9D-5CD0-F544-AF2F-525C338AEA32}" srcOrd="0" destOrd="0" presId="urn:microsoft.com/office/officeart/2005/8/layout/hierarchy1"/>
    <dgm:cxn modelId="{2BD465B9-CF87-664A-9970-BFE113E3218F}" type="presParOf" srcId="{4B134D9D-5CD0-F544-AF2F-525C338AEA32}" destId="{F000E5DE-C55B-3B40-99CE-A870EE7669B5}" srcOrd="0" destOrd="0" presId="urn:microsoft.com/office/officeart/2005/8/layout/hierarchy1"/>
    <dgm:cxn modelId="{5CBD26CB-DB3E-DF46-B020-3E44C5C1B76C}" type="presParOf" srcId="{4B134D9D-5CD0-F544-AF2F-525C338AEA32}" destId="{976B3185-3D46-6644-A136-46E2A53DD852}" srcOrd="1" destOrd="0" presId="urn:microsoft.com/office/officeart/2005/8/layout/hierarchy1"/>
    <dgm:cxn modelId="{C1E312DE-F1D2-4F43-BDFD-E6C62FA25FF4}" type="presParOf" srcId="{A991D73F-6C3F-F546-9F86-6A413776D42F}" destId="{9CFAF471-5730-A645-A1CD-E291167A60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9DF24E-B05C-B946-B320-6D8C3DB1C173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ACFEAB-A6E1-4346-94B7-FCAF04B805C2}">
      <dgm:prSet phldrT="[Text]"/>
      <dgm:spPr/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E57FDC00-5636-FF4D-95F4-BADD6E210FB5}" type="parTrans" cxnId="{E9485137-1ED9-7144-A8D0-22ADD2D2995F}">
      <dgm:prSet/>
      <dgm:spPr/>
      <dgm:t>
        <a:bodyPr/>
        <a:lstStyle/>
        <a:p>
          <a:endParaRPr lang="en-US"/>
        </a:p>
      </dgm:t>
    </dgm:pt>
    <dgm:pt modelId="{1F1ED654-675A-AA4A-9E07-70D7D30028E7}" type="sibTrans" cxnId="{E9485137-1ED9-7144-A8D0-22ADD2D2995F}">
      <dgm:prSet/>
      <dgm:spPr/>
      <dgm:t>
        <a:bodyPr/>
        <a:lstStyle/>
        <a:p>
          <a:endParaRPr lang="en-US"/>
        </a:p>
      </dgm:t>
    </dgm:pt>
    <dgm:pt modelId="{8413AFD0-66A2-5F42-80F5-43E5B7861A09}">
      <dgm:prSet phldrT="[Text]"/>
      <dgm:spPr/>
      <dgm:t>
        <a:bodyPr/>
        <a:lstStyle/>
        <a:p>
          <a:r>
            <a:rPr lang="en-US" dirty="0" smtClean="0"/>
            <a:t>1a	</a:t>
          </a:r>
          <a:endParaRPr lang="en-US" dirty="0"/>
        </a:p>
      </dgm:t>
    </dgm:pt>
    <dgm:pt modelId="{F26B8622-9A04-2249-922A-A0058D0D37E5}" type="parTrans" cxnId="{6A1061E1-D2D1-4F47-8249-E5C9300486CA}">
      <dgm:prSet/>
      <dgm:spPr/>
      <dgm:t>
        <a:bodyPr/>
        <a:lstStyle/>
        <a:p>
          <a:endParaRPr lang="en-US"/>
        </a:p>
      </dgm:t>
    </dgm:pt>
    <dgm:pt modelId="{D5666238-8762-CD4B-9123-8A3DDDFB443A}" type="sibTrans" cxnId="{6A1061E1-D2D1-4F47-8249-E5C9300486CA}">
      <dgm:prSet/>
      <dgm:spPr/>
      <dgm:t>
        <a:bodyPr/>
        <a:lstStyle/>
        <a:p>
          <a:endParaRPr lang="en-US"/>
        </a:p>
      </dgm:t>
    </dgm:pt>
    <dgm:pt modelId="{15D095DE-F492-E544-A1B1-B29787969808}">
      <dgm:prSet phldrT="[Text]"/>
      <dgm:spPr/>
      <dgm:t>
        <a:bodyPr/>
        <a:lstStyle/>
        <a:p>
          <a:r>
            <a:rPr lang="en-US" dirty="0" smtClean="0"/>
            <a:t>2a	</a:t>
          </a:r>
          <a:endParaRPr lang="en-US" dirty="0"/>
        </a:p>
      </dgm:t>
    </dgm:pt>
    <dgm:pt modelId="{67927EB3-345D-5746-94FE-AB5305953CD0}" type="parTrans" cxnId="{356C48DF-B6A9-2941-BA7C-14B2B6EC94C5}">
      <dgm:prSet/>
      <dgm:spPr/>
      <dgm:t>
        <a:bodyPr/>
        <a:lstStyle/>
        <a:p>
          <a:endParaRPr lang="en-US"/>
        </a:p>
      </dgm:t>
    </dgm:pt>
    <dgm:pt modelId="{56D9AE86-23BA-3846-825B-F4DA88317790}" type="sibTrans" cxnId="{356C48DF-B6A9-2941-BA7C-14B2B6EC94C5}">
      <dgm:prSet/>
      <dgm:spPr/>
      <dgm:t>
        <a:bodyPr/>
        <a:lstStyle/>
        <a:p>
          <a:endParaRPr lang="en-US"/>
        </a:p>
      </dgm:t>
    </dgm:pt>
    <dgm:pt modelId="{47527378-F5B3-5441-BDC6-12980C06DF7F}">
      <dgm:prSet phldrT="[Text]"/>
      <dgm:spPr/>
      <dgm:t>
        <a:bodyPr/>
        <a:lstStyle/>
        <a:p>
          <a:r>
            <a:rPr lang="en-US" dirty="0" smtClean="0"/>
            <a:t>2b</a:t>
          </a:r>
          <a:endParaRPr lang="en-US" dirty="0"/>
        </a:p>
      </dgm:t>
    </dgm:pt>
    <dgm:pt modelId="{8C82BEB5-E8E7-5F49-8EAF-2D1103835499}" type="parTrans" cxnId="{C3BD60C2-3A74-5D4D-9830-9ABB83EC18D3}">
      <dgm:prSet/>
      <dgm:spPr/>
      <dgm:t>
        <a:bodyPr/>
        <a:lstStyle/>
        <a:p>
          <a:endParaRPr lang="en-US"/>
        </a:p>
      </dgm:t>
    </dgm:pt>
    <dgm:pt modelId="{725BDC01-D827-8542-AE4A-3F0D68798B23}" type="sibTrans" cxnId="{C3BD60C2-3A74-5D4D-9830-9ABB83EC18D3}">
      <dgm:prSet/>
      <dgm:spPr/>
      <dgm:t>
        <a:bodyPr/>
        <a:lstStyle/>
        <a:p>
          <a:endParaRPr lang="en-US"/>
        </a:p>
      </dgm:t>
    </dgm:pt>
    <dgm:pt modelId="{58D9755A-2CC3-1044-95CE-F06925E2A188}">
      <dgm:prSet phldrT="[Text]"/>
      <dgm:spPr/>
      <dgm:t>
        <a:bodyPr/>
        <a:lstStyle/>
        <a:p>
          <a:r>
            <a:rPr lang="en-US" dirty="0" smtClean="0"/>
            <a:t>1b</a:t>
          </a:r>
          <a:endParaRPr lang="en-US" dirty="0"/>
        </a:p>
      </dgm:t>
    </dgm:pt>
    <dgm:pt modelId="{1181A2FE-60D5-E14D-9812-237C39F471E6}" type="parTrans" cxnId="{7C6B8E9A-A502-A841-877C-1560477C8DE8}">
      <dgm:prSet/>
      <dgm:spPr/>
      <dgm:t>
        <a:bodyPr/>
        <a:lstStyle/>
        <a:p>
          <a:endParaRPr lang="en-US"/>
        </a:p>
      </dgm:t>
    </dgm:pt>
    <dgm:pt modelId="{179432F0-5CBA-424B-A2E9-0071E5BEF8CC}" type="sibTrans" cxnId="{7C6B8E9A-A502-A841-877C-1560477C8DE8}">
      <dgm:prSet/>
      <dgm:spPr/>
      <dgm:t>
        <a:bodyPr/>
        <a:lstStyle/>
        <a:p>
          <a:endParaRPr lang="en-US"/>
        </a:p>
      </dgm:t>
    </dgm:pt>
    <dgm:pt modelId="{8AAB08C4-A811-4A49-A4FA-72BAFDDF4622}">
      <dgm:prSet phldrT="[Text]"/>
      <dgm:spPr/>
      <dgm:t>
        <a:bodyPr/>
        <a:lstStyle/>
        <a:p>
          <a:r>
            <a:rPr lang="en-US" dirty="0" smtClean="0"/>
            <a:t>2c</a:t>
          </a:r>
          <a:endParaRPr lang="en-US" dirty="0"/>
        </a:p>
      </dgm:t>
    </dgm:pt>
    <dgm:pt modelId="{049081A1-F95E-8E4C-B92E-C1EE0FCD1C0A}" type="parTrans" cxnId="{F007DED8-ABE5-6446-B1FF-0428331BF391}">
      <dgm:prSet/>
      <dgm:spPr/>
      <dgm:t>
        <a:bodyPr/>
        <a:lstStyle/>
        <a:p>
          <a:endParaRPr lang="en-US"/>
        </a:p>
      </dgm:t>
    </dgm:pt>
    <dgm:pt modelId="{EE0360A0-40C8-FC4D-AF87-B3936F5C9367}" type="sibTrans" cxnId="{F007DED8-ABE5-6446-B1FF-0428331BF391}">
      <dgm:prSet/>
      <dgm:spPr/>
      <dgm:t>
        <a:bodyPr/>
        <a:lstStyle/>
        <a:p>
          <a:endParaRPr lang="en-US"/>
        </a:p>
      </dgm:t>
    </dgm:pt>
    <dgm:pt modelId="{9D000CBD-5A16-A144-B1C9-DE31E9828FCE}">
      <dgm:prSet/>
      <dgm:spPr/>
      <dgm:t>
        <a:bodyPr/>
        <a:lstStyle/>
        <a:p>
          <a:r>
            <a:rPr lang="en-US" dirty="0" smtClean="0"/>
            <a:t>1c</a:t>
          </a:r>
          <a:endParaRPr lang="en-US" dirty="0"/>
        </a:p>
      </dgm:t>
    </dgm:pt>
    <dgm:pt modelId="{6D349EA7-21FE-CB4E-94A0-CDB2CD9A3374}" type="parTrans" cxnId="{89A73636-BAFE-E94C-9006-59A5DBA4014C}">
      <dgm:prSet/>
      <dgm:spPr/>
      <dgm:t>
        <a:bodyPr/>
        <a:lstStyle/>
        <a:p>
          <a:endParaRPr lang="en-US"/>
        </a:p>
      </dgm:t>
    </dgm:pt>
    <dgm:pt modelId="{640557D0-E627-514A-820F-ED1CEE353F81}" type="sibTrans" cxnId="{89A73636-BAFE-E94C-9006-59A5DBA4014C}">
      <dgm:prSet/>
      <dgm:spPr/>
      <dgm:t>
        <a:bodyPr/>
        <a:lstStyle/>
        <a:p>
          <a:endParaRPr lang="en-US"/>
        </a:p>
      </dgm:t>
    </dgm:pt>
    <dgm:pt modelId="{C8F417F8-79E5-1446-B027-2B68AA9D5BA4}">
      <dgm:prSet/>
      <dgm:spPr/>
      <dgm:t>
        <a:bodyPr/>
        <a:lstStyle/>
        <a:p>
          <a:r>
            <a:rPr lang="en-US" dirty="0" smtClean="0"/>
            <a:t>3a</a:t>
          </a:r>
          <a:endParaRPr lang="en-US" dirty="0"/>
        </a:p>
      </dgm:t>
    </dgm:pt>
    <dgm:pt modelId="{B7BF2692-8925-8644-830A-4EAF7D8FDDCE}" type="parTrans" cxnId="{2F81D158-2F0E-934F-824D-61753BCE54B4}">
      <dgm:prSet/>
      <dgm:spPr/>
      <dgm:t>
        <a:bodyPr/>
        <a:lstStyle/>
        <a:p>
          <a:endParaRPr lang="en-US"/>
        </a:p>
      </dgm:t>
    </dgm:pt>
    <dgm:pt modelId="{7E0585F8-0423-FD4A-AB31-2059CEF69EEA}" type="sibTrans" cxnId="{2F81D158-2F0E-934F-824D-61753BCE54B4}">
      <dgm:prSet/>
      <dgm:spPr/>
      <dgm:t>
        <a:bodyPr/>
        <a:lstStyle/>
        <a:p>
          <a:endParaRPr lang="en-US"/>
        </a:p>
      </dgm:t>
    </dgm:pt>
    <dgm:pt modelId="{3104BDB7-3F3F-F144-8FEB-B8A53883E014}">
      <dgm:prSet/>
      <dgm:spPr/>
      <dgm:t>
        <a:bodyPr/>
        <a:lstStyle/>
        <a:p>
          <a:r>
            <a:rPr lang="en-US" dirty="0" smtClean="0"/>
            <a:t>2d</a:t>
          </a:r>
          <a:endParaRPr lang="en-US" dirty="0"/>
        </a:p>
      </dgm:t>
    </dgm:pt>
    <dgm:pt modelId="{08E5A51D-83D5-A547-87B2-BE20F526F279}" type="parTrans" cxnId="{526CB57F-9B46-6444-9020-A6E5D27158B2}">
      <dgm:prSet/>
      <dgm:spPr/>
      <dgm:t>
        <a:bodyPr/>
        <a:lstStyle/>
        <a:p>
          <a:endParaRPr lang="en-US"/>
        </a:p>
      </dgm:t>
    </dgm:pt>
    <dgm:pt modelId="{3BD31CB0-1EAA-F44B-B399-3A11299D7024}" type="sibTrans" cxnId="{526CB57F-9B46-6444-9020-A6E5D27158B2}">
      <dgm:prSet/>
      <dgm:spPr/>
      <dgm:t>
        <a:bodyPr/>
        <a:lstStyle/>
        <a:p>
          <a:endParaRPr lang="en-US"/>
        </a:p>
      </dgm:t>
    </dgm:pt>
    <dgm:pt modelId="{8CA1F8B0-CFB6-6945-8322-067BC4ECB733}">
      <dgm:prSet/>
      <dgm:spPr/>
      <dgm:t>
        <a:bodyPr/>
        <a:lstStyle/>
        <a:p>
          <a:r>
            <a:rPr lang="en-US" dirty="0" smtClean="0"/>
            <a:t>3b</a:t>
          </a:r>
          <a:endParaRPr lang="en-US" dirty="0"/>
        </a:p>
      </dgm:t>
    </dgm:pt>
    <dgm:pt modelId="{1854E77F-79C6-244C-898F-4582BF7095A8}" type="parTrans" cxnId="{B24E268A-E336-804E-8B3E-40D97C9A018B}">
      <dgm:prSet/>
      <dgm:spPr/>
      <dgm:t>
        <a:bodyPr/>
        <a:lstStyle/>
        <a:p>
          <a:endParaRPr lang="en-US"/>
        </a:p>
      </dgm:t>
    </dgm:pt>
    <dgm:pt modelId="{BC48822A-1AA4-DC49-8746-C52C82694240}" type="sibTrans" cxnId="{B24E268A-E336-804E-8B3E-40D97C9A018B}">
      <dgm:prSet/>
      <dgm:spPr/>
      <dgm:t>
        <a:bodyPr/>
        <a:lstStyle/>
        <a:p>
          <a:endParaRPr lang="en-US"/>
        </a:p>
      </dgm:t>
    </dgm:pt>
    <dgm:pt modelId="{17DFA828-0393-DE48-B60B-E02474F850F6}">
      <dgm:prSet/>
      <dgm:spPr/>
      <dgm:t>
        <a:bodyPr/>
        <a:lstStyle/>
        <a:p>
          <a:r>
            <a:rPr lang="en-US" dirty="0" smtClean="0"/>
            <a:t>3c</a:t>
          </a:r>
          <a:endParaRPr lang="en-US" dirty="0"/>
        </a:p>
      </dgm:t>
    </dgm:pt>
    <dgm:pt modelId="{DB91EA97-3549-DB48-A31F-20567E9F0D0C}" type="parTrans" cxnId="{56F02A73-3F6C-BD4A-B5A0-D708343CF094}">
      <dgm:prSet/>
      <dgm:spPr/>
      <dgm:t>
        <a:bodyPr/>
        <a:lstStyle/>
        <a:p>
          <a:endParaRPr lang="en-US"/>
        </a:p>
      </dgm:t>
    </dgm:pt>
    <dgm:pt modelId="{446D623E-7ADF-9346-A0BA-3C295E0C1277}" type="sibTrans" cxnId="{56F02A73-3F6C-BD4A-B5A0-D708343CF094}">
      <dgm:prSet/>
      <dgm:spPr/>
      <dgm:t>
        <a:bodyPr/>
        <a:lstStyle/>
        <a:p>
          <a:endParaRPr lang="en-US"/>
        </a:p>
      </dgm:t>
    </dgm:pt>
    <dgm:pt modelId="{F5416FC6-CEB8-344B-8246-5B91A65D115A}">
      <dgm:prSet/>
      <dgm:spPr/>
      <dgm:t>
        <a:bodyPr/>
        <a:lstStyle/>
        <a:p>
          <a:r>
            <a:rPr lang="en-US" dirty="0" smtClean="0"/>
            <a:t>3d</a:t>
          </a:r>
          <a:endParaRPr lang="en-US" dirty="0"/>
        </a:p>
      </dgm:t>
    </dgm:pt>
    <dgm:pt modelId="{9D3CB2C0-F7CD-144B-86E9-29833B131163}" type="parTrans" cxnId="{43B6B04E-F756-5440-83B5-BFCD4414E271}">
      <dgm:prSet/>
      <dgm:spPr/>
      <dgm:t>
        <a:bodyPr/>
        <a:lstStyle/>
        <a:p>
          <a:endParaRPr lang="en-US"/>
        </a:p>
      </dgm:t>
    </dgm:pt>
    <dgm:pt modelId="{ED5D7801-E662-7441-BC03-05AD6A091E67}" type="sibTrans" cxnId="{43B6B04E-F756-5440-83B5-BFCD4414E271}">
      <dgm:prSet/>
      <dgm:spPr/>
      <dgm:t>
        <a:bodyPr/>
        <a:lstStyle/>
        <a:p>
          <a:endParaRPr lang="en-US"/>
        </a:p>
      </dgm:t>
    </dgm:pt>
    <dgm:pt modelId="{6D395149-6B72-7242-9403-431F6A9A44B6}" type="pres">
      <dgm:prSet presAssocID="{6C9DF24E-B05C-B946-B320-6D8C3DB1C1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1D98EAA-A148-AA41-BAB0-39703BF310E7}" type="pres">
      <dgm:prSet presAssocID="{91ACFEAB-A6E1-4346-94B7-FCAF04B805C2}" presName="hierRoot1" presStyleCnt="0"/>
      <dgm:spPr/>
    </dgm:pt>
    <dgm:pt modelId="{CB91FCC1-D34C-5141-84B4-19B464C9C401}" type="pres">
      <dgm:prSet presAssocID="{91ACFEAB-A6E1-4346-94B7-FCAF04B805C2}" presName="composite" presStyleCnt="0"/>
      <dgm:spPr/>
    </dgm:pt>
    <dgm:pt modelId="{E2834138-44BC-6F40-9416-E8E6E68D9F44}" type="pres">
      <dgm:prSet presAssocID="{91ACFEAB-A6E1-4346-94B7-FCAF04B805C2}" presName="background" presStyleLbl="node0" presStyleIdx="0" presStyleCnt="1"/>
      <dgm:spPr/>
    </dgm:pt>
    <dgm:pt modelId="{F1D39164-1BF8-B544-8FF6-9E6E52EE86D6}" type="pres">
      <dgm:prSet presAssocID="{91ACFEAB-A6E1-4346-94B7-FCAF04B805C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07BD26-3EDB-9E43-BF7C-028D2627EFB0}" type="pres">
      <dgm:prSet presAssocID="{91ACFEAB-A6E1-4346-94B7-FCAF04B805C2}" presName="hierChild2" presStyleCnt="0"/>
      <dgm:spPr/>
    </dgm:pt>
    <dgm:pt modelId="{E5EAB507-B53C-4844-888B-6D8C8E7B32F5}" type="pres">
      <dgm:prSet presAssocID="{F26B8622-9A04-2249-922A-A0058D0D37E5}" presName="Name10" presStyleLbl="parChTrans1D2" presStyleIdx="0" presStyleCnt="3"/>
      <dgm:spPr/>
      <dgm:t>
        <a:bodyPr/>
        <a:lstStyle/>
        <a:p>
          <a:endParaRPr lang="en-US"/>
        </a:p>
      </dgm:t>
    </dgm:pt>
    <dgm:pt modelId="{C891E128-48DC-2744-BCCD-7C7554118B01}" type="pres">
      <dgm:prSet presAssocID="{8413AFD0-66A2-5F42-80F5-43E5B7861A09}" presName="hierRoot2" presStyleCnt="0"/>
      <dgm:spPr/>
    </dgm:pt>
    <dgm:pt modelId="{288275E4-8353-7F42-A3B9-73E8670B2FF5}" type="pres">
      <dgm:prSet presAssocID="{8413AFD0-66A2-5F42-80F5-43E5B7861A09}" presName="composite2" presStyleCnt="0"/>
      <dgm:spPr/>
    </dgm:pt>
    <dgm:pt modelId="{B3D28D79-DDFF-474A-9CF8-FC578F27F367}" type="pres">
      <dgm:prSet presAssocID="{8413AFD0-66A2-5F42-80F5-43E5B7861A09}" presName="background2" presStyleLbl="node2" presStyleIdx="0" presStyleCnt="3"/>
      <dgm:spPr/>
    </dgm:pt>
    <dgm:pt modelId="{7B348233-CBD1-9A4C-BB11-8E9CDC88996D}" type="pres">
      <dgm:prSet presAssocID="{8413AFD0-66A2-5F42-80F5-43E5B7861A0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FAB956-9AFF-074B-AE3E-0E1B63543BDB}" type="pres">
      <dgm:prSet presAssocID="{8413AFD0-66A2-5F42-80F5-43E5B7861A09}" presName="hierChild3" presStyleCnt="0"/>
      <dgm:spPr/>
    </dgm:pt>
    <dgm:pt modelId="{42461A9A-3560-254E-BBAB-139AC93CA3E9}" type="pres">
      <dgm:prSet presAssocID="{67927EB3-345D-5746-94FE-AB5305953CD0}" presName="Name17" presStyleLbl="parChTrans1D3" presStyleIdx="0" presStyleCnt="4"/>
      <dgm:spPr/>
      <dgm:t>
        <a:bodyPr/>
        <a:lstStyle/>
        <a:p>
          <a:endParaRPr lang="en-US"/>
        </a:p>
      </dgm:t>
    </dgm:pt>
    <dgm:pt modelId="{C032F2E0-55EC-E04A-BC3A-783E8F8C5E2B}" type="pres">
      <dgm:prSet presAssocID="{15D095DE-F492-E544-A1B1-B29787969808}" presName="hierRoot3" presStyleCnt="0"/>
      <dgm:spPr/>
    </dgm:pt>
    <dgm:pt modelId="{27529420-406D-EB44-A8E1-F9AD48382C92}" type="pres">
      <dgm:prSet presAssocID="{15D095DE-F492-E544-A1B1-B29787969808}" presName="composite3" presStyleCnt="0"/>
      <dgm:spPr/>
    </dgm:pt>
    <dgm:pt modelId="{4453765C-A49E-0149-AEA7-2A4AD7BD0AB0}" type="pres">
      <dgm:prSet presAssocID="{15D095DE-F492-E544-A1B1-B29787969808}" presName="background3" presStyleLbl="node3" presStyleIdx="0" presStyleCnt="4"/>
      <dgm:spPr/>
    </dgm:pt>
    <dgm:pt modelId="{D38ACB54-CA5F-364B-8DFE-47CD2A0B3C75}" type="pres">
      <dgm:prSet presAssocID="{15D095DE-F492-E544-A1B1-B2978796980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600845-1CDA-B640-93C2-CCA7F36301D0}" type="pres">
      <dgm:prSet presAssocID="{15D095DE-F492-E544-A1B1-B29787969808}" presName="hierChild4" presStyleCnt="0"/>
      <dgm:spPr/>
    </dgm:pt>
    <dgm:pt modelId="{EE0F68CD-D49A-8A4F-A95D-19CE243CE50D}" type="pres">
      <dgm:prSet presAssocID="{8C82BEB5-E8E7-5F49-8EAF-2D1103835499}" presName="Name17" presStyleLbl="parChTrans1D3" presStyleIdx="1" presStyleCnt="4"/>
      <dgm:spPr/>
      <dgm:t>
        <a:bodyPr/>
        <a:lstStyle/>
        <a:p>
          <a:endParaRPr lang="en-US"/>
        </a:p>
      </dgm:t>
    </dgm:pt>
    <dgm:pt modelId="{96CE5E0B-1D22-5948-B46B-559FE7A16AC2}" type="pres">
      <dgm:prSet presAssocID="{47527378-F5B3-5441-BDC6-12980C06DF7F}" presName="hierRoot3" presStyleCnt="0"/>
      <dgm:spPr/>
    </dgm:pt>
    <dgm:pt modelId="{068D2FAB-6DC3-DD48-8585-34A3B592B19D}" type="pres">
      <dgm:prSet presAssocID="{47527378-F5B3-5441-BDC6-12980C06DF7F}" presName="composite3" presStyleCnt="0"/>
      <dgm:spPr/>
    </dgm:pt>
    <dgm:pt modelId="{D2148AF7-D1EF-FA40-ADC7-427DA4ACED9B}" type="pres">
      <dgm:prSet presAssocID="{47527378-F5B3-5441-BDC6-12980C06DF7F}" presName="background3" presStyleLbl="node3" presStyleIdx="1" presStyleCnt="4"/>
      <dgm:spPr/>
    </dgm:pt>
    <dgm:pt modelId="{2D21E7AE-C0DF-EA44-A79C-3311A968A986}" type="pres">
      <dgm:prSet presAssocID="{47527378-F5B3-5441-BDC6-12980C06DF7F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8DD166-55E5-E64E-9DA3-F470D2DB7C52}" type="pres">
      <dgm:prSet presAssocID="{47527378-F5B3-5441-BDC6-12980C06DF7F}" presName="hierChild4" presStyleCnt="0"/>
      <dgm:spPr/>
    </dgm:pt>
    <dgm:pt modelId="{91B8F18B-FA63-6846-9221-912BCEF42FCB}" type="pres">
      <dgm:prSet presAssocID="{B7BF2692-8925-8644-830A-4EAF7D8FDDCE}" presName="Name23" presStyleLbl="parChTrans1D4" presStyleIdx="0" presStyleCnt="4"/>
      <dgm:spPr/>
      <dgm:t>
        <a:bodyPr/>
        <a:lstStyle/>
        <a:p>
          <a:endParaRPr lang="en-US"/>
        </a:p>
      </dgm:t>
    </dgm:pt>
    <dgm:pt modelId="{C52F1BCD-C254-7949-9634-F9E57E180C06}" type="pres">
      <dgm:prSet presAssocID="{C8F417F8-79E5-1446-B027-2B68AA9D5BA4}" presName="hierRoot4" presStyleCnt="0"/>
      <dgm:spPr/>
    </dgm:pt>
    <dgm:pt modelId="{A5835BA3-503F-F141-BBD0-41C8261E1BD9}" type="pres">
      <dgm:prSet presAssocID="{C8F417F8-79E5-1446-B027-2B68AA9D5BA4}" presName="composite4" presStyleCnt="0"/>
      <dgm:spPr/>
    </dgm:pt>
    <dgm:pt modelId="{461BAB0C-A480-BE4F-8378-89DE136457D1}" type="pres">
      <dgm:prSet presAssocID="{C8F417F8-79E5-1446-B027-2B68AA9D5BA4}" presName="background4" presStyleLbl="node4" presStyleIdx="0" presStyleCnt="4"/>
      <dgm:spPr/>
    </dgm:pt>
    <dgm:pt modelId="{648DA947-7384-3A42-9346-BFA7877BF820}" type="pres">
      <dgm:prSet presAssocID="{C8F417F8-79E5-1446-B027-2B68AA9D5BA4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F13DA-AD4E-374E-AF0C-CA9098A1B8C2}" type="pres">
      <dgm:prSet presAssocID="{C8F417F8-79E5-1446-B027-2B68AA9D5BA4}" presName="hierChild5" presStyleCnt="0"/>
      <dgm:spPr/>
    </dgm:pt>
    <dgm:pt modelId="{5F23CC88-5738-1A4E-AC0C-5D8348074C51}" type="pres">
      <dgm:prSet presAssocID="{1854E77F-79C6-244C-898F-4582BF7095A8}" presName="Name23" presStyleLbl="parChTrans1D4" presStyleIdx="1" presStyleCnt="4"/>
      <dgm:spPr/>
      <dgm:t>
        <a:bodyPr/>
        <a:lstStyle/>
        <a:p>
          <a:endParaRPr lang="en-US"/>
        </a:p>
      </dgm:t>
    </dgm:pt>
    <dgm:pt modelId="{0BA1F349-6CD4-1747-AAB2-3908A88EEDF6}" type="pres">
      <dgm:prSet presAssocID="{8CA1F8B0-CFB6-6945-8322-067BC4ECB733}" presName="hierRoot4" presStyleCnt="0"/>
      <dgm:spPr/>
    </dgm:pt>
    <dgm:pt modelId="{7E5D40C0-CE82-6949-BA35-8257CAA8E69C}" type="pres">
      <dgm:prSet presAssocID="{8CA1F8B0-CFB6-6945-8322-067BC4ECB733}" presName="composite4" presStyleCnt="0"/>
      <dgm:spPr/>
    </dgm:pt>
    <dgm:pt modelId="{F0A3C98F-1E35-9C4B-955B-4306F0403A1D}" type="pres">
      <dgm:prSet presAssocID="{8CA1F8B0-CFB6-6945-8322-067BC4ECB733}" presName="background4" presStyleLbl="node4" presStyleIdx="1" presStyleCnt="4"/>
      <dgm:spPr/>
    </dgm:pt>
    <dgm:pt modelId="{2F8EEF33-8717-0E49-8B62-3D93FC937CDC}" type="pres">
      <dgm:prSet presAssocID="{8CA1F8B0-CFB6-6945-8322-067BC4ECB733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9DDD7B-6C5B-834C-BDF8-3B705DD69D66}" type="pres">
      <dgm:prSet presAssocID="{8CA1F8B0-CFB6-6945-8322-067BC4ECB733}" presName="hierChild5" presStyleCnt="0"/>
      <dgm:spPr/>
    </dgm:pt>
    <dgm:pt modelId="{7B834DB1-BE26-BD47-AE26-B1DEEFE06298}" type="pres">
      <dgm:prSet presAssocID="{1181A2FE-60D5-E14D-9812-237C39F471E6}" presName="Name10" presStyleLbl="parChTrans1D2" presStyleIdx="1" presStyleCnt="3"/>
      <dgm:spPr/>
      <dgm:t>
        <a:bodyPr/>
        <a:lstStyle/>
        <a:p>
          <a:endParaRPr lang="en-US"/>
        </a:p>
      </dgm:t>
    </dgm:pt>
    <dgm:pt modelId="{FCEADED6-BC01-1C40-B874-C704799F8121}" type="pres">
      <dgm:prSet presAssocID="{58D9755A-2CC3-1044-95CE-F06925E2A188}" presName="hierRoot2" presStyleCnt="0"/>
      <dgm:spPr/>
    </dgm:pt>
    <dgm:pt modelId="{F601C883-F21A-7F40-A1AE-6C7433DEBA2F}" type="pres">
      <dgm:prSet presAssocID="{58D9755A-2CC3-1044-95CE-F06925E2A188}" presName="composite2" presStyleCnt="0"/>
      <dgm:spPr/>
    </dgm:pt>
    <dgm:pt modelId="{92FE3C2E-EAA7-1345-91AA-4E41559AF777}" type="pres">
      <dgm:prSet presAssocID="{58D9755A-2CC3-1044-95CE-F06925E2A188}" presName="background2" presStyleLbl="node2" presStyleIdx="1" presStyleCnt="3"/>
      <dgm:spPr/>
    </dgm:pt>
    <dgm:pt modelId="{1FAC6205-DC68-D249-ACD2-4FADAA65F694}" type="pres">
      <dgm:prSet presAssocID="{58D9755A-2CC3-1044-95CE-F06925E2A18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D5AF82-3A7B-1D4C-B520-48F862B636C8}" type="pres">
      <dgm:prSet presAssocID="{58D9755A-2CC3-1044-95CE-F06925E2A188}" presName="hierChild3" presStyleCnt="0"/>
      <dgm:spPr/>
    </dgm:pt>
    <dgm:pt modelId="{909F49AD-FE64-5A45-82E2-FBAE3F1510AB}" type="pres">
      <dgm:prSet presAssocID="{049081A1-F95E-8E4C-B92E-C1EE0FCD1C0A}" presName="Name17" presStyleLbl="parChTrans1D3" presStyleIdx="2" presStyleCnt="4"/>
      <dgm:spPr/>
      <dgm:t>
        <a:bodyPr/>
        <a:lstStyle/>
        <a:p>
          <a:endParaRPr lang="en-US"/>
        </a:p>
      </dgm:t>
    </dgm:pt>
    <dgm:pt modelId="{A8CBE953-8139-2647-95CA-0092AAB4DDD0}" type="pres">
      <dgm:prSet presAssocID="{8AAB08C4-A811-4A49-A4FA-72BAFDDF4622}" presName="hierRoot3" presStyleCnt="0"/>
      <dgm:spPr/>
    </dgm:pt>
    <dgm:pt modelId="{E273B4B2-1C91-9941-9F00-7332B0D87ABC}" type="pres">
      <dgm:prSet presAssocID="{8AAB08C4-A811-4A49-A4FA-72BAFDDF4622}" presName="composite3" presStyleCnt="0"/>
      <dgm:spPr/>
    </dgm:pt>
    <dgm:pt modelId="{F3BF3B4A-AAE3-5C4D-9580-F33DFE58259F}" type="pres">
      <dgm:prSet presAssocID="{8AAB08C4-A811-4A49-A4FA-72BAFDDF4622}" presName="background3" presStyleLbl="node3" presStyleIdx="2" presStyleCnt="4"/>
      <dgm:spPr/>
    </dgm:pt>
    <dgm:pt modelId="{0E5F0685-C27C-0C44-AD78-7E4C5741B8F0}" type="pres">
      <dgm:prSet presAssocID="{8AAB08C4-A811-4A49-A4FA-72BAFDDF4622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48ABF4-7496-6247-A65F-48E034671C93}" type="pres">
      <dgm:prSet presAssocID="{8AAB08C4-A811-4A49-A4FA-72BAFDDF4622}" presName="hierChild4" presStyleCnt="0"/>
      <dgm:spPr/>
    </dgm:pt>
    <dgm:pt modelId="{7A57E06B-3CA0-F745-97B0-63A16EB55957}" type="pres">
      <dgm:prSet presAssocID="{6D349EA7-21FE-CB4E-94A0-CDB2CD9A3374}" presName="Name10" presStyleLbl="parChTrans1D2" presStyleIdx="2" presStyleCnt="3"/>
      <dgm:spPr/>
      <dgm:t>
        <a:bodyPr/>
        <a:lstStyle/>
        <a:p>
          <a:endParaRPr lang="en-US"/>
        </a:p>
      </dgm:t>
    </dgm:pt>
    <dgm:pt modelId="{1CDF7668-AF6E-4245-B0F6-BC4068FC3329}" type="pres">
      <dgm:prSet presAssocID="{9D000CBD-5A16-A144-B1C9-DE31E9828FCE}" presName="hierRoot2" presStyleCnt="0"/>
      <dgm:spPr/>
    </dgm:pt>
    <dgm:pt modelId="{3970EF20-4559-544D-AD76-47E3DF0B0593}" type="pres">
      <dgm:prSet presAssocID="{9D000CBD-5A16-A144-B1C9-DE31E9828FCE}" presName="composite2" presStyleCnt="0"/>
      <dgm:spPr/>
    </dgm:pt>
    <dgm:pt modelId="{8D87B47B-66A5-5A4D-81D7-3BF5944B4637}" type="pres">
      <dgm:prSet presAssocID="{9D000CBD-5A16-A144-B1C9-DE31E9828FCE}" presName="background2" presStyleLbl="node2" presStyleIdx="2" presStyleCnt="3"/>
      <dgm:spPr/>
    </dgm:pt>
    <dgm:pt modelId="{0AFF6FE8-AF0A-0D40-9B43-478E4CEF4476}" type="pres">
      <dgm:prSet presAssocID="{9D000CBD-5A16-A144-B1C9-DE31E9828FC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2CAC70-3897-F84E-AFEC-CCFD3CE8DD08}" type="pres">
      <dgm:prSet presAssocID="{9D000CBD-5A16-A144-B1C9-DE31E9828FCE}" presName="hierChild3" presStyleCnt="0"/>
      <dgm:spPr/>
    </dgm:pt>
    <dgm:pt modelId="{38A66770-2D6E-E14E-BF97-A92345EF2238}" type="pres">
      <dgm:prSet presAssocID="{08E5A51D-83D5-A547-87B2-BE20F526F279}" presName="Name17" presStyleLbl="parChTrans1D3" presStyleIdx="3" presStyleCnt="4"/>
      <dgm:spPr/>
      <dgm:t>
        <a:bodyPr/>
        <a:lstStyle/>
        <a:p>
          <a:endParaRPr lang="en-US"/>
        </a:p>
      </dgm:t>
    </dgm:pt>
    <dgm:pt modelId="{2DEEBBF4-4558-934E-B84E-FBE28EB7ED7F}" type="pres">
      <dgm:prSet presAssocID="{3104BDB7-3F3F-F144-8FEB-B8A53883E014}" presName="hierRoot3" presStyleCnt="0"/>
      <dgm:spPr/>
    </dgm:pt>
    <dgm:pt modelId="{DB8EA4A6-9215-2F44-B55A-52D03775E5A2}" type="pres">
      <dgm:prSet presAssocID="{3104BDB7-3F3F-F144-8FEB-B8A53883E014}" presName="composite3" presStyleCnt="0"/>
      <dgm:spPr/>
    </dgm:pt>
    <dgm:pt modelId="{9E602B42-8EB0-9044-883E-4EDD9E6743DC}" type="pres">
      <dgm:prSet presAssocID="{3104BDB7-3F3F-F144-8FEB-B8A53883E014}" presName="background3" presStyleLbl="node3" presStyleIdx="3" presStyleCnt="4"/>
      <dgm:spPr/>
    </dgm:pt>
    <dgm:pt modelId="{F2ED696C-BD3A-2C46-891F-160BF567A901}" type="pres">
      <dgm:prSet presAssocID="{3104BDB7-3F3F-F144-8FEB-B8A53883E014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40A3DC-BE3B-C649-B93F-CD2CA7938529}" type="pres">
      <dgm:prSet presAssocID="{3104BDB7-3F3F-F144-8FEB-B8A53883E014}" presName="hierChild4" presStyleCnt="0"/>
      <dgm:spPr/>
    </dgm:pt>
    <dgm:pt modelId="{89F76378-B8AD-5649-BBBB-196407EBC5A3}" type="pres">
      <dgm:prSet presAssocID="{DB91EA97-3549-DB48-A31F-20567E9F0D0C}" presName="Name23" presStyleLbl="parChTrans1D4" presStyleIdx="2" presStyleCnt="4"/>
      <dgm:spPr/>
      <dgm:t>
        <a:bodyPr/>
        <a:lstStyle/>
        <a:p>
          <a:endParaRPr lang="en-US"/>
        </a:p>
      </dgm:t>
    </dgm:pt>
    <dgm:pt modelId="{96BDA731-F089-9441-A87F-0439055D5120}" type="pres">
      <dgm:prSet presAssocID="{17DFA828-0393-DE48-B60B-E02474F850F6}" presName="hierRoot4" presStyleCnt="0"/>
      <dgm:spPr/>
    </dgm:pt>
    <dgm:pt modelId="{DCA28C0C-A704-EA48-AD68-0AE837C9A0F6}" type="pres">
      <dgm:prSet presAssocID="{17DFA828-0393-DE48-B60B-E02474F850F6}" presName="composite4" presStyleCnt="0"/>
      <dgm:spPr/>
    </dgm:pt>
    <dgm:pt modelId="{42836FAA-F7FA-BF4A-99DF-BF03D0FBC499}" type="pres">
      <dgm:prSet presAssocID="{17DFA828-0393-DE48-B60B-E02474F850F6}" presName="background4" presStyleLbl="node4" presStyleIdx="2" presStyleCnt="4"/>
      <dgm:spPr/>
    </dgm:pt>
    <dgm:pt modelId="{59B6E906-3622-B244-A0E9-D57A51502028}" type="pres">
      <dgm:prSet presAssocID="{17DFA828-0393-DE48-B60B-E02474F850F6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7A64C0-2A28-3D4B-844B-8E8EEA2352A4}" type="pres">
      <dgm:prSet presAssocID="{17DFA828-0393-DE48-B60B-E02474F850F6}" presName="hierChild5" presStyleCnt="0"/>
      <dgm:spPr/>
    </dgm:pt>
    <dgm:pt modelId="{60557CDB-3D93-094E-BD80-FF7189BC08A0}" type="pres">
      <dgm:prSet presAssocID="{9D3CB2C0-F7CD-144B-86E9-29833B131163}" presName="Name23" presStyleLbl="parChTrans1D4" presStyleIdx="3" presStyleCnt="4"/>
      <dgm:spPr/>
      <dgm:t>
        <a:bodyPr/>
        <a:lstStyle/>
        <a:p>
          <a:endParaRPr lang="en-US"/>
        </a:p>
      </dgm:t>
    </dgm:pt>
    <dgm:pt modelId="{A991D73F-6C3F-F546-9F86-6A413776D42F}" type="pres">
      <dgm:prSet presAssocID="{F5416FC6-CEB8-344B-8246-5B91A65D115A}" presName="hierRoot4" presStyleCnt="0"/>
      <dgm:spPr/>
    </dgm:pt>
    <dgm:pt modelId="{4B134D9D-5CD0-F544-AF2F-525C338AEA32}" type="pres">
      <dgm:prSet presAssocID="{F5416FC6-CEB8-344B-8246-5B91A65D115A}" presName="composite4" presStyleCnt="0"/>
      <dgm:spPr/>
    </dgm:pt>
    <dgm:pt modelId="{F000E5DE-C55B-3B40-99CE-A870EE7669B5}" type="pres">
      <dgm:prSet presAssocID="{F5416FC6-CEB8-344B-8246-5B91A65D115A}" presName="background4" presStyleLbl="node4" presStyleIdx="3" presStyleCnt="4"/>
      <dgm:spPr/>
    </dgm:pt>
    <dgm:pt modelId="{976B3185-3D46-6644-A136-46E2A53DD852}" type="pres">
      <dgm:prSet presAssocID="{F5416FC6-CEB8-344B-8246-5B91A65D115A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FAF471-5730-A645-A1CD-E291167A6009}" type="pres">
      <dgm:prSet presAssocID="{F5416FC6-CEB8-344B-8246-5B91A65D115A}" presName="hierChild5" presStyleCnt="0"/>
      <dgm:spPr/>
    </dgm:pt>
  </dgm:ptLst>
  <dgm:cxnLst>
    <dgm:cxn modelId="{AD9E9B50-3A2B-644A-8AC2-D950BD08F09A}" type="presOf" srcId="{47527378-F5B3-5441-BDC6-12980C06DF7F}" destId="{2D21E7AE-C0DF-EA44-A79C-3311A968A986}" srcOrd="0" destOrd="0" presId="urn:microsoft.com/office/officeart/2005/8/layout/hierarchy1"/>
    <dgm:cxn modelId="{C0A4FF4F-42AD-AF48-A5F8-6709D5B8E45C}" type="presOf" srcId="{17DFA828-0393-DE48-B60B-E02474F850F6}" destId="{59B6E906-3622-B244-A0E9-D57A51502028}" srcOrd="0" destOrd="0" presId="urn:microsoft.com/office/officeart/2005/8/layout/hierarchy1"/>
    <dgm:cxn modelId="{1F77F6C5-6BCC-494E-B08C-CE8CDF3E9CC9}" type="presOf" srcId="{91ACFEAB-A6E1-4346-94B7-FCAF04B805C2}" destId="{F1D39164-1BF8-B544-8FF6-9E6E52EE86D6}" srcOrd="0" destOrd="0" presId="urn:microsoft.com/office/officeart/2005/8/layout/hierarchy1"/>
    <dgm:cxn modelId="{732299C6-AE38-1649-A68A-F0964677E9BD}" type="presOf" srcId="{049081A1-F95E-8E4C-B92E-C1EE0FCD1C0A}" destId="{909F49AD-FE64-5A45-82E2-FBAE3F1510AB}" srcOrd="0" destOrd="0" presId="urn:microsoft.com/office/officeart/2005/8/layout/hierarchy1"/>
    <dgm:cxn modelId="{03F33BFE-6E1B-F84F-9161-7D6149F4B301}" type="presOf" srcId="{DB91EA97-3549-DB48-A31F-20567E9F0D0C}" destId="{89F76378-B8AD-5649-BBBB-196407EBC5A3}" srcOrd="0" destOrd="0" presId="urn:microsoft.com/office/officeart/2005/8/layout/hierarchy1"/>
    <dgm:cxn modelId="{74EC7FCC-CFB8-0649-829A-67DD4CFD5894}" type="presOf" srcId="{1854E77F-79C6-244C-898F-4582BF7095A8}" destId="{5F23CC88-5738-1A4E-AC0C-5D8348074C51}" srcOrd="0" destOrd="0" presId="urn:microsoft.com/office/officeart/2005/8/layout/hierarchy1"/>
    <dgm:cxn modelId="{526CB57F-9B46-6444-9020-A6E5D27158B2}" srcId="{9D000CBD-5A16-A144-B1C9-DE31E9828FCE}" destId="{3104BDB7-3F3F-F144-8FEB-B8A53883E014}" srcOrd="0" destOrd="0" parTransId="{08E5A51D-83D5-A547-87B2-BE20F526F279}" sibTransId="{3BD31CB0-1EAA-F44B-B399-3A11299D7024}"/>
    <dgm:cxn modelId="{3A259415-C44B-D745-A506-343ADA8BA94A}" type="presOf" srcId="{8CA1F8B0-CFB6-6945-8322-067BC4ECB733}" destId="{2F8EEF33-8717-0E49-8B62-3D93FC937CDC}" srcOrd="0" destOrd="0" presId="urn:microsoft.com/office/officeart/2005/8/layout/hierarchy1"/>
    <dgm:cxn modelId="{EF57A0EA-EAA1-CB47-B8BD-75FFDB812F1F}" type="presOf" srcId="{B7BF2692-8925-8644-830A-4EAF7D8FDDCE}" destId="{91B8F18B-FA63-6846-9221-912BCEF42FCB}" srcOrd="0" destOrd="0" presId="urn:microsoft.com/office/officeart/2005/8/layout/hierarchy1"/>
    <dgm:cxn modelId="{1B335B7F-2A0D-E341-8EB2-BECD7EB4DCC3}" type="presOf" srcId="{F5416FC6-CEB8-344B-8246-5B91A65D115A}" destId="{976B3185-3D46-6644-A136-46E2A53DD852}" srcOrd="0" destOrd="0" presId="urn:microsoft.com/office/officeart/2005/8/layout/hierarchy1"/>
    <dgm:cxn modelId="{69D6D668-C3E2-0242-AB84-A5E42DF6EE95}" type="presOf" srcId="{3104BDB7-3F3F-F144-8FEB-B8A53883E014}" destId="{F2ED696C-BD3A-2C46-891F-160BF567A901}" srcOrd="0" destOrd="0" presId="urn:microsoft.com/office/officeart/2005/8/layout/hierarchy1"/>
    <dgm:cxn modelId="{03CB61A2-1538-024D-953D-4BDF9389D089}" type="presOf" srcId="{58D9755A-2CC3-1044-95CE-F06925E2A188}" destId="{1FAC6205-DC68-D249-ACD2-4FADAA65F694}" srcOrd="0" destOrd="0" presId="urn:microsoft.com/office/officeart/2005/8/layout/hierarchy1"/>
    <dgm:cxn modelId="{6E5ED5A0-D8D4-D842-A02B-76E7A81AAB7B}" type="presOf" srcId="{1181A2FE-60D5-E14D-9812-237C39F471E6}" destId="{7B834DB1-BE26-BD47-AE26-B1DEEFE06298}" srcOrd="0" destOrd="0" presId="urn:microsoft.com/office/officeart/2005/8/layout/hierarchy1"/>
    <dgm:cxn modelId="{F7CDFE55-97C7-E24F-8854-DA80E6A5D74C}" type="presOf" srcId="{C8F417F8-79E5-1446-B027-2B68AA9D5BA4}" destId="{648DA947-7384-3A42-9346-BFA7877BF820}" srcOrd="0" destOrd="0" presId="urn:microsoft.com/office/officeart/2005/8/layout/hierarchy1"/>
    <dgm:cxn modelId="{43B6B04E-F756-5440-83B5-BFCD4414E271}" srcId="{3104BDB7-3F3F-F144-8FEB-B8A53883E014}" destId="{F5416FC6-CEB8-344B-8246-5B91A65D115A}" srcOrd="1" destOrd="0" parTransId="{9D3CB2C0-F7CD-144B-86E9-29833B131163}" sibTransId="{ED5D7801-E662-7441-BC03-05AD6A091E67}"/>
    <dgm:cxn modelId="{1E262A0B-4F02-124A-B946-5E3F8704E4CF}" type="presOf" srcId="{8413AFD0-66A2-5F42-80F5-43E5B7861A09}" destId="{7B348233-CBD1-9A4C-BB11-8E9CDC88996D}" srcOrd="0" destOrd="0" presId="urn:microsoft.com/office/officeart/2005/8/layout/hierarchy1"/>
    <dgm:cxn modelId="{B58D515C-7ED1-B341-B625-B59D8ACAEE43}" type="presOf" srcId="{08E5A51D-83D5-A547-87B2-BE20F526F279}" destId="{38A66770-2D6E-E14E-BF97-A92345EF2238}" srcOrd="0" destOrd="0" presId="urn:microsoft.com/office/officeart/2005/8/layout/hierarchy1"/>
    <dgm:cxn modelId="{0CDC1664-683C-674B-A748-EA1D21C54314}" type="presOf" srcId="{8C82BEB5-E8E7-5F49-8EAF-2D1103835499}" destId="{EE0F68CD-D49A-8A4F-A95D-19CE243CE50D}" srcOrd="0" destOrd="0" presId="urn:microsoft.com/office/officeart/2005/8/layout/hierarchy1"/>
    <dgm:cxn modelId="{6A1061E1-D2D1-4F47-8249-E5C9300486CA}" srcId="{91ACFEAB-A6E1-4346-94B7-FCAF04B805C2}" destId="{8413AFD0-66A2-5F42-80F5-43E5B7861A09}" srcOrd="0" destOrd="0" parTransId="{F26B8622-9A04-2249-922A-A0058D0D37E5}" sibTransId="{D5666238-8762-CD4B-9123-8A3DDDFB443A}"/>
    <dgm:cxn modelId="{7C6B8E9A-A502-A841-877C-1560477C8DE8}" srcId="{91ACFEAB-A6E1-4346-94B7-FCAF04B805C2}" destId="{58D9755A-2CC3-1044-95CE-F06925E2A188}" srcOrd="1" destOrd="0" parTransId="{1181A2FE-60D5-E14D-9812-237C39F471E6}" sibTransId="{179432F0-5CBA-424B-A2E9-0071E5BEF8CC}"/>
    <dgm:cxn modelId="{89A73636-BAFE-E94C-9006-59A5DBA4014C}" srcId="{91ACFEAB-A6E1-4346-94B7-FCAF04B805C2}" destId="{9D000CBD-5A16-A144-B1C9-DE31E9828FCE}" srcOrd="2" destOrd="0" parTransId="{6D349EA7-21FE-CB4E-94A0-CDB2CD9A3374}" sibTransId="{640557D0-E627-514A-820F-ED1CEE353F81}"/>
    <dgm:cxn modelId="{F007DED8-ABE5-6446-B1FF-0428331BF391}" srcId="{58D9755A-2CC3-1044-95CE-F06925E2A188}" destId="{8AAB08C4-A811-4A49-A4FA-72BAFDDF4622}" srcOrd="0" destOrd="0" parTransId="{049081A1-F95E-8E4C-B92E-C1EE0FCD1C0A}" sibTransId="{EE0360A0-40C8-FC4D-AF87-B3936F5C9367}"/>
    <dgm:cxn modelId="{E9485137-1ED9-7144-A8D0-22ADD2D2995F}" srcId="{6C9DF24E-B05C-B946-B320-6D8C3DB1C173}" destId="{91ACFEAB-A6E1-4346-94B7-FCAF04B805C2}" srcOrd="0" destOrd="0" parTransId="{E57FDC00-5636-FF4D-95F4-BADD6E210FB5}" sibTransId="{1F1ED654-675A-AA4A-9E07-70D7D30028E7}"/>
    <dgm:cxn modelId="{356C48DF-B6A9-2941-BA7C-14B2B6EC94C5}" srcId="{8413AFD0-66A2-5F42-80F5-43E5B7861A09}" destId="{15D095DE-F492-E544-A1B1-B29787969808}" srcOrd="0" destOrd="0" parTransId="{67927EB3-345D-5746-94FE-AB5305953CD0}" sibTransId="{56D9AE86-23BA-3846-825B-F4DA88317790}"/>
    <dgm:cxn modelId="{2103A2A8-65F8-1447-A40E-FBF5E5BEB979}" type="presOf" srcId="{67927EB3-345D-5746-94FE-AB5305953CD0}" destId="{42461A9A-3560-254E-BBAB-139AC93CA3E9}" srcOrd="0" destOrd="0" presId="urn:microsoft.com/office/officeart/2005/8/layout/hierarchy1"/>
    <dgm:cxn modelId="{AA78F115-73C5-464C-A880-19F9087B8369}" type="presOf" srcId="{6D349EA7-21FE-CB4E-94A0-CDB2CD9A3374}" destId="{7A57E06B-3CA0-F745-97B0-63A16EB55957}" srcOrd="0" destOrd="0" presId="urn:microsoft.com/office/officeart/2005/8/layout/hierarchy1"/>
    <dgm:cxn modelId="{C3BD60C2-3A74-5D4D-9830-9ABB83EC18D3}" srcId="{8413AFD0-66A2-5F42-80F5-43E5B7861A09}" destId="{47527378-F5B3-5441-BDC6-12980C06DF7F}" srcOrd="1" destOrd="0" parTransId="{8C82BEB5-E8E7-5F49-8EAF-2D1103835499}" sibTransId="{725BDC01-D827-8542-AE4A-3F0D68798B23}"/>
    <dgm:cxn modelId="{56F02A73-3F6C-BD4A-B5A0-D708343CF094}" srcId="{3104BDB7-3F3F-F144-8FEB-B8A53883E014}" destId="{17DFA828-0393-DE48-B60B-E02474F850F6}" srcOrd="0" destOrd="0" parTransId="{DB91EA97-3549-DB48-A31F-20567E9F0D0C}" sibTransId="{446D623E-7ADF-9346-A0BA-3C295E0C1277}"/>
    <dgm:cxn modelId="{FD2662C2-22DD-1146-985A-5DE496376287}" type="presOf" srcId="{9D3CB2C0-F7CD-144B-86E9-29833B131163}" destId="{60557CDB-3D93-094E-BD80-FF7189BC08A0}" srcOrd="0" destOrd="0" presId="urn:microsoft.com/office/officeart/2005/8/layout/hierarchy1"/>
    <dgm:cxn modelId="{0D18F2B4-88C8-B744-A903-6AAA6B48BEC8}" type="presOf" srcId="{8AAB08C4-A811-4A49-A4FA-72BAFDDF4622}" destId="{0E5F0685-C27C-0C44-AD78-7E4C5741B8F0}" srcOrd="0" destOrd="0" presId="urn:microsoft.com/office/officeart/2005/8/layout/hierarchy1"/>
    <dgm:cxn modelId="{FA2D5259-ED3C-A646-BAB6-E25C0BA53062}" type="presOf" srcId="{15D095DE-F492-E544-A1B1-B29787969808}" destId="{D38ACB54-CA5F-364B-8DFE-47CD2A0B3C75}" srcOrd="0" destOrd="0" presId="urn:microsoft.com/office/officeart/2005/8/layout/hierarchy1"/>
    <dgm:cxn modelId="{B24E268A-E336-804E-8B3E-40D97C9A018B}" srcId="{47527378-F5B3-5441-BDC6-12980C06DF7F}" destId="{8CA1F8B0-CFB6-6945-8322-067BC4ECB733}" srcOrd="1" destOrd="0" parTransId="{1854E77F-79C6-244C-898F-4582BF7095A8}" sibTransId="{BC48822A-1AA4-DC49-8746-C52C82694240}"/>
    <dgm:cxn modelId="{EC5FBAAC-A4B4-894B-A92A-F9457F567465}" type="presOf" srcId="{6C9DF24E-B05C-B946-B320-6D8C3DB1C173}" destId="{6D395149-6B72-7242-9403-431F6A9A44B6}" srcOrd="0" destOrd="0" presId="urn:microsoft.com/office/officeart/2005/8/layout/hierarchy1"/>
    <dgm:cxn modelId="{5C88C77E-CB8D-8045-86F3-75C9FC1B83FA}" type="presOf" srcId="{F26B8622-9A04-2249-922A-A0058D0D37E5}" destId="{E5EAB507-B53C-4844-888B-6D8C8E7B32F5}" srcOrd="0" destOrd="0" presId="urn:microsoft.com/office/officeart/2005/8/layout/hierarchy1"/>
    <dgm:cxn modelId="{34F9DFC1-A360-5B4D-9468-9BEF085646AB}" type="presOf" srcId="{9D000CBD-5A16-A144-B1C9-DE31E9828FCE}" destId="{0AFF6FE8-AF0A-0D40-9B43-478E4CEF4476}" srcOrd="0" destOrd="0" presId="urn:microsoft.com/office/officeart/2005/8/layout/hierarchy1"/>
    <dgm:cxn modelId="{2F81D158-2F0E-934F-824D-61753BCE54B4}" srcId="{47527378-F5B3-5441-BDC6-12980C06DF7F}" destId="{C8F417F8-79E5-1446-B027-2B68AA9D5BA4}" srcOrd="0" destOrd="0" parTransId="{B7BF2692-8925-8644-830A-4EAF7D8FDDCE}" sibTransId="{7E0585F8-0423-FD4A-AB31-2059CEF69EEA}"/>
    <dgm:cxn modelId="{52855641-7E9B-AE43-93AC-1239F3B8B18F}" type="presParOf" srcId="{6D395149-6B72-7242-9403-431F6A9A44B6}" destId="{01D98EAA-A148-AA41-BAB0-39703BF310E7}" srcOrd="0" destOrd="0" presId="urn:microsoft.com/office/officeart/2005/8/layout/hierarchy1"/>
    <dgm:cxn modelId="{65AAD91C-0C13-8444-BB22-CA610CA127D8}" type="presParOf" srcId="{01D98EAA-A148-AA41-BAB0-39703BF310E7}" destId="{CB91FCC1-D34C-5141-84B4-19B464C9C401}" srcOrd="0" destOrd="0" presId="urn:microsoft.com/office/officeart/2005/8/layout/hierarchy1"/>
    <dgm:cxn modelId="{1BCFFEF2-9695-E44A-9E26-FF7F8535C0E4}" type="presParOf" srcId="{CB91FCC1-D34C-5141-84B4-19B464C9C401}" destId="{E2834138-44BC-6F40-9416-E8E6E68D9F44}" srcOrd="0" destOrd="0" presId="urn:microsoft.com/office/officeart/2005/8/layout/hierarchy1"/>
    <dgm:cxn modelId="{86559722-C26C-1841-892B-EC441EEE6E12}" type="presParOf" srcId="{CB91FCC1-D34C-5141-84B4-19B464C9C401}" destId="{F1D39164-1BF8-B544-8FF6-9E6E52EE86D6}" srcOrd="1" destOrd="0" presId="urn:microsoft.com/office/officeart/2005/8/layout/hierarchy1"/>
    <dgm:cxn modelId="{D8066F54-D41A-BB40-BC1F-3FCFB5B2646B}" type="presParOf" srcId="{01D98EAA-A148-AA41-BAB0-39703BF310E7}" destId="{6A07BD26-3EDB-9E43-BF7C-028D2627EFB0}" srcOrd="1" destOrd="0" presId="urn:microsoft.com/office/officeart/2005/8/layout/hierarchy1"/>
    <dgm:cxn modelId="{B557B8F0-5D86-F149-9BDA-4BC986B75C54}" type="presParOf" srcId="{6A07BD26-3EDB-9E43-BF7C-028D2627EFB0}" destId="{E5EAB507-B53C-4844-888B-6D8C8E7B32F5}" srcOrd="0" destOrd="0" presId="urn:microsoft.com/office/officeart/2005/8/layout/hierarchy1"/>
    <dgm:cxn modelId="{A09ED7F6-3D84-A846-A5A8-AEAFEA5EEED9}" type="presParOf" srcId="{6A07BD26-3EDB-9E43-BF7C-028D2627EFB0}" destId="{C891E128-48DC-2744-BCCD-7C7554118B01}" srcOrd="1" destOrd="0" presId="urn:microsoft.com/office/officeart/2005/8/layout/hierarchy1"/>
    <dgm:cxn modelId="{040AB70B-2A62-564C-9C63-3EF21EEF0288}" type="presParOf" srcId="{C891E128-48DC-2744-BCCD-7C7554118B01}" destId="{288275E4-8353-7F42-A3B9-73E8670B2FF5}" srcOrd="0" destOrd="0" presId="urn:microsoft.com/office/officeart/2005/8/layout/hierarchy1"/>
    <dgm:cxn modelId="{F9FC9123-4675-D246-A785-6200072C02F1}" type="presParOf" srcId="{288275E4-8353-7F42-A3B9-73E8670B2FF5}" destId="{B3D28D79-DDFF-474A-9CF8-FC578F27F367}" srcOrd="0" destOrd="0" presId="urn:microsoft.com/office/officeart/2005/8/layout/hierarchy1"/>
    <dgm:cxn modelId="{62DA3787-868E-3046-83C7-7106C228E8E4}" type="presParOf" srcId="{288275E4-8353-7F42-A3B9-73E8670B2FF5}" destId="{7B348233-CBD1-9A4C-BB11-8E9CDC88996D}" srcOrd="1" destOrd="0" presId="urn:microsoft.com/office/officeart/2005/8/layout/hierarchy1"/>
    <dgm:cxn modelId="{D7764802-ADDA-7C4F-B76F-D9A46BBDD7B5}" type="presParOf" srcId="{C891E128-48DC-2744-BCCD-7C7554118B01}" destId="{DFFAB956-9AFF-074B-AE3E-0E1B63543BDB}" srcOrd="1" destOrd="0" presId="urn:microsoft.com/office/officeart/2005/8/layout/hierarchy1"/>
    <dgm:cxn modelId="{9E4ED2FA-A293-284A-92D2-88E4FE2349FB}" type="presParOf" srcId="{DFFAB956-9AFF-074B-AE3E-0E1B63543BDB}" destId="{42461A9A-3560-254E-BBAB-139AC93CA3E9}" srcOrd="0" destOrd="0" presId="urn:microsoft.com/office/officeart/2005/8/layout/hierarchy1"/>
    <dgm:cxn modelId="{1E997F1E-E5F3-CC4F-843D-34BAE206FF68}" type="presParOf" srcId="{DFFAB956-9AFF-074B-AE3E-0E1B63543BDB}" destId="{C032F2E0-55EC-E04A-BC3A-783E8F8C5E2B}" srcOrd="1" destOrd="0" presId="urn:microsoft.com/office/officeart/2005/8/layout/hierarchy1"/>
    <dgm:cxn modelId="{3CF39F95-73D4-6C41-8641-067119FF2D86}" type="presParOf" srcId="{C032F2E0-55EC-E04A-BC3A-783E8F8C5E2B}" destId="{27529420-406D-EB44-A8E1-F9AD48382C92}" srcOrd="0" destOrd="0" presId="urn:microsoft.com/office/officeart/2005/8/layout/hierarchy1"/>
    <dgm:cxn modelId="{5C2ADDF4-6ACB-0142-9E8B-B630DE985542}" type="presParOf" srcId="{27529420-406D-EB44-A8E1-F9AD48382C92}" destId="{4453765C-A49E-0149-AEA7-2A4AD7BD0AB0}" srcOrd="0" destOrd="0" presId="urn:microsoft.com/office/officeart/2005/8/layout/hierarchy1"/>
    <dgm:cxn modelId="{33F00F37-2BD6-F743-B734-F88DA3213D0F}" type="presParOf" srcId="{27529420-406D-EB44-A8E1-F9AD48382C92}" destId="{D38ACB54-CA5F-364B-8DFE-47CD2A0B3C75}" srcOrd="1" destOrd="0" presId="urn:microsoft.com/office/officeart/2005/8/layout/hierarchy1"/>
    <dgm:cxn modelId="{C9B95BA1-3CA4-4D4B-9621-19542FB64EF3}" type="presParOf" srcId="{C032F2E0-55EC-E04A-BC3A-783E8F8C5E2B}" destId="{F0600845-1CDA-B640-93C2-CCA7F36301D0}" srcOrd="1" destOrd="0" presId="urn:microsoft.com/office/officeart/2005/8/layout/hierarchy1"/>
    <dgm:cxn modelId="{8E7E09CD-E874-FA4A-849A-18B847154372}" type="presParOf" srcId="{DFFAB956-9AFF-074B-AE3E-0E1B63543BDB}" destId="{EE0F68CD-D49A-8A4F-A95D-19CE243CE50D}" srcOrd="2" destOrd="0" presId="urn:microsoft.com/office/officeart/2005/8/layout/hierarchy1"/>
    <dgm:cxn modelId="{4E54731E-CE04-0D40-94FB-511238C4290D}" type="presParOf" srcId="{DFFAB956-9AFF-074B-AE3E-0E1B63543BDB}" destId="{96CE5E0B-1D22-5948-B46B-559FE7A16AC2}" srcOrd="3" destOrd="0" presId="urn:microsoft.com/office/officeart/2005/8/layout/hierarchy1"/>
    <dgm:cxn modelId="{9C436924-8284-514A-8936-C9D6E03046A6}" type="presParOf" srcId="{96CE5E0B-1D22-5948-B46B-559FE7A16AC2}" destId="{068D2FAB-6DC3-DD48-8585-34A3B592B19D}" srcOrd="0" destOrd="0" presId="urn:microsoft.com/office/officeart/2005/8/layout/hierarchy1"/>
    <dgm:cxn modelId="{9A9E6B32-ED9B-A74F-9B1F-575948035F75}" type="presParOf" srcId="{068D2FAB-6DC3-DD48-8585-34A3B592B19D}" destId="{D2148AF7-D1EF-FA40-ADC7-427DA4ACED9B}" srcOrd="0" destOrd="0" presId="urn:microsoft.com/office/officeart/2005/8/layout/hierarchy1"/>
    <dgm:cxn modelId="{CCD0D745-3090-654E-863C-E810E74B53E4}" type="presParOf" srcId="{068D2FAB-6DC3-DD48-8585-34A3B592B19D}" destId="{2D21E7AE-C0DF-EA44-A79C-3311A968A986}" srcOrd="1" destOrd="0" presId="urn:microsoft.com/office/officeart/2005/8/layout/hierarchy1"/>
    <dgm:cxn modelId="{72DFC2D1-2837-2A46-AD60-ED9E328AB21D}" type="presParOf" srcId="{96CE5E0B-1D22-5948-B46B-559FE7A16AC2}" destId="{698DD166-55E5-E64E-9DA3-F470D2DB7C52}" srcOrd="1" destOrd="0" presId="urn:microsoft.com/office/officeart/2005/8/layout/hierarchy1"/>
    <dgm:cxn modelId="{9A505FBE-3E2E-E349-AB0C-7392895FB71A}" type="presParOf" srcId="{698DD166-55E5-E64E-9DA3-F470D2DB7C52}" destId="{91B8F18B-FA63-6846-9221-912BCEF42FCB}" srcOrd="0" destOrd="0" presId="urn:microsoft.com/office/officeart/2005/8/layout/hierarchy1"/>
    <dgm:cxn modelId="{309C37E4-0909-9B4E-8E4C-B68B991B08AF}" type="presParOf" srcId="{698DD166-55E5-E64E-9DA3-F470D2DB7C52}" destId="{C52F1BCD-C254-7949-9634-F9E57E180C06}" srcOrd="1" destOrd="0" presId="urn:microsoft.com/office/officeart/2005/8/layout/hierarchy1"/>
    <dgm:cxn modelId="{31DB0B46-A045-E640-A1E7-DA53D0A67275}" type="presParOf" srcId="{C52F1BCD-C254-7949-9634-F9E57E180C06}" destId="{A5835BA3-503F-F141-BBD0-41C8261E1BD9}" srcOrd="0" destOrd="0" presId="urn:microsoft.com/office/officeart/2005/8/layout/hierarchy1"/>
    <dgm:cxn modelId="{64A5E0B3-96BB-3E4A-B894-E66F5B2DD181}" type="presParOf" srcId="{A5835BA3-503F-F141-BBD0-41C8261E1BD9}" destId="{461BAB0C-A480-BE4F-8378-89DE136457D1}" srcOrd="0" destOrd="0" presId="urn:microsoft.com/office/officeart/2005/8/layout/hierarchy1"/>
    <dgm:cxn modelId="{FE147B01-BD5A-2B45-B395-9E7860A5F970}" type="presParOf" srcId="{A5835BA3-503F-F141-BBD0-41C8261E1BD9}" destId="{648DA947-7384-3A42-9346-BFA7877BF820}" srcOrd="1" destOrd="0" presId="urn:microsoft.com/office/officeart/2005/8/layout/hierarchy1"/>
    <dgm:cxn modelId="{79F37058-00DF-C849-B7FF-FD94D83C142A}" type="presParOf" srcId="{C52F1BCD-C254-7949-9634-F9E57E180C06}" destId="{7C7F13DA-AD4E-374E-AF0C-CA9098A1B8C2}" srcOrd="1" destOrd="0" presId="urn:microsoft.com/office/officeart/2005/8/layout/hierarchy1"/>
    <dgm:cxn modelId="{3561E07D-9291-AC4C-B850-EF7288E605DF}" type="presParOf" srcId="{698DD166-55E5-E64E-9DA3-F470D2DB7C52}" destId="{5F23CC88-5738-1A4E-AC0C-5D8348074C51}" srcOrd="2" destOrd="0" presId="urn:microsoft.com/office/officeart/2005/8/layout/hierarchy1"/>
    <dgm:cxn modelId="{D876D3CB-E54F-C94E-B683-90FFC4730FED}" type="presParOf" srcId="{698DD166-55E5-E64E-9DA3-F470D2DB7C52}" destId="{0BA1F349-6CD4-1747-AAB2-3908A88EEDF6}" srcOrd="3" destOrd="0" presId="urn:microsoft.com/office/officeart/2005/8/layout/hierarchy1"/>
    <dgm:cxn modelId="{80592246-3674-1F4D-8B17-79109DEB7BA3}" type="presParOf" srcId="{0BA1F349-6CD4-1747-AAB2-3908A88EEDF6}" destId="{7E5D40C0-CE82-6949-BA35-8257CAA8E69C}" srcOrd="0" destOrd="0" presId="urn:microsoft.com/office/officeart/2005/8/layout/hierarchy1"/>
    <dgm:cxn modelId="{B178EFD8-7912-0343-9288-997C1E75D0C6}" type="presParOf" srcId="{7E5D40C0-CE82-6949-BA35-8257CAA8E69C}" destId="{F0A3C98F-1E35-9C4B-955B-4306F0403A1D}" srcOrd="0" destOrd="0" presId="urn:microsoft.com/office/officeart/2005/8/layout/hierarchy1"/>
    <dgm:cxn modelId="{ADB37B3C-DBE1-564C-B21E-9B07D190293B}" type="presParOf" srcId="{7E5D40C0-CE82-6949-BA35-8257CAA8E69C}" destId="{2F8EEF33-8717-0E49-8B62-3D93FC937CDC}" srcOrd="1" destOrd="0" presId="urn:microsoft.com/office/officeart/2005/8/layout/hierarchy1"/>
    <dgm:cxn modelId="{9186EE70-8B43-1F46-9811-757BBDDD04C0}" type="presParOf" srcId="{0BA1F349-6CD4-1747-AAB2-3908A88EEDF6}" destId="{5C9DDD7B-6C5B-834C-BDF8-3B705DD69D66}" srcOrd="1" destOrd="0" presId="urn:microsoft.com/office/officeart/2005/8/layout/hierarchy1"/>
    <dgm:cxn modelId="{9ADCFE78-70DA-9F4C-8FA8-D3283D14F2EE}" type="presParOf" srcId="{6A07BD26-3EDB-9E43-BF7C-028D2627EFB0}" destId="{7B834DB1-BE26-BD47-AE26-B1DEEFE06298}" srcOrd="2" destOrd="0" presId="urn:microsoft.com/office/officeart/2005/8/layout/hierarchy1"/>
    <dgm:cxn modelId="{311E9878-181D-A74A-8150-C3A89569D9C6}" type="presParOf" srcId="{6A07BD26-3EDB-9E43-BF7C-028D2627EFB0}" destId="{FCEADED6-BC01-1C40-B874-C704799F8121}" srcOrd="3" destOrd="0" presId="urn:microsoft.com/office/officeart/2005/8/layout/hierarchy1"/>
    <dgm:cxn modelId="{759425A9-B0C2-F747-95AD-BDB10A98D669}" type="presParOf" srcId="{FCEADED6-BC01-1C40-B874-C704799F8121}" destId="{F601C883-F21A-7F40-A1AE-6C7433DEBA2F}" srcOrd="0" destOrd="0" presId="urn:microsoft.com/office/officeart/2005/8/layout/hierarchy1"/>
    <dgm:cxn modelId="{51D8F0F5-98CE-BF46-BA85-2C016118E25E}" type="presParOf" srcId="{F601C883-F21A-7F40-A1AE-6C7433DEBA2F}" destId="{92FE3C2E-EAA7-1345-91AA-4E41559AF777}" srcOrd="0" destOrd="0" presId="urn:microsoft.com/office/officeart/2005/8/layout/hierarchy1"/>
    <dgm:cxn modelId="{186E2404-90CE-0248-8CBB-9D683E30DD1B}" type="presParOf" srcId="{F601C883-F21A-7F40-A1AE-6C7433DEBA2F}" destId="{1FAC6205-DC68-D249-ACD2-4FADAA65F694}" srcOrd="1" destOrd="0" presId="urn:microsoft.com/office/officeart/2005/8/layout/hierarchy1"/>
    <dgm:cxn modelId="{1F3CA3BC-AAA2-9A40-9121-6BA16DDDAB24}" type="presParOf" srcId="{FCEADED6-BC01-1C40-B874-C704799F8121}" destId="{92D5AF82-3A7B-1D4C-B520-48F862B636C8}" srcOrd="1" destOrd="0" presId="urn:microsoft.com/office/officeart/2005/8/layout/hierarchy1"/>
    <dgm:cxn modelId="{CBD323A2-84C5-6941-8B0D-8FD67A07C177}" type="presParOf" srcId="{92D5AF82-3A7B-1D4C-B520-48F862B636C8}" destId="{909F49AD-FE64-5A45-82E2-FBAE3F1510AB}" srcOrd="0" destOrd="0" presId="urn:microsoft.com/office/officeart/2005/8/layout/hierarchy1"/>
    <dgm:cxn modelId="{6C95E400-7E35-C84F-B727-DDB1DDD03337}" type="presParOf" srcId="{92D5AF82-3A7B-1D4C-B520-48F862B636C8}" destId="{A8CBE953-8139-2647-95CA-0092AAB4DDD0}" srcOrd="1" destOrd="0" presId="urn:microsoft.com/office/officeart/2005/8/layout/hierarchy1"/>
    <dgm:cxn modelId="{CF2A95E6-96FC-DA49-8716-ACB07C545F8B}" type="presParOf" srcId="{A8CBE953-8139-2647-95CA-0092AAB4DDD0}" destId="{E273B4B2-1C91-9941-9F00-7332B0D87ABC}" srcOrd="0" destOrd="0" presId="urn:microsoft.com/office/officeart/2005/8/layout/hierarchy1"/>
    <dgm:cxn modelId="{E111EB3E-9D66-B245-B943-DC61AE0963F2}" type="presParOf" srcId="{E273B4B2-1C91-9941-9F00-7332B0D87ABC}" destId="{F3BF3B4A-AAE3-5C4D-9580-F33DFE58259F}" srcOrd="0" destOrd="0" presId="urn:microsoft.com/office/officeart/2005/8/layout/hierarchy1"/>
    <dgm:cxn modelId="{A10CA82A-443F-424D-AAEA-872C35F172A2}" type="presParOf" srcId="{E273B4B2-1C91-9941-9F00-7332B0D87ABC}" destId="{0E5F0685-C27C-0C44-AD78-7E4C5741B8F0}" srcOrd="1" destOrd="0" presId="urn:microsoft.com/office/officeart/2005/8/layout/hierarchy1"/>
    <dgm:cxn modelId="{365DB6EA-39C7-A84E-B846-C632231A2840}" type="presParOf" srcId="{A8CBE953-8139-2647-95CA-0092AAB4DDD0}" destId="{0448ABF4-7496-6247-A65F-48E034671C93}" srcOrd="1" destOrd="0" presId="urn:microsoft.com/office/officeart/2005/8/layout/hierarchy1"/>
    <dgm:cxn modelId="{BB01EFB1-C733-1943-BA92-CD41A8E758D0}" type="presParOf" srcId="{6A07BD26-3EDB-9E43-BF7C-028D2627EFB0}" destId="{7A57E06B-3CA0-F745-97B0-63A16EB55957}" srcOrd="4" destOrd="0" presId="urn:microsoft.com/office/officeart/2005/8/layout/hierarchy1"/>
    <dgm:cxn modelId="{6D90E7C2-D3FD-1D43-B7A1-5F7320F8E79F}" type="presParOf" srcId="{6A07BD26-3EDB-9E43-BF7C-028D2627EFB0}" destId="{1CDF7668-AF6E-4245-B0F6-BC4068FC3329}" srcOrd="5" destOrd="0" presId="urn:microsoft.com/office/officeart/2005/8/layout/hierarchy1"/>
    <dgm:cxn modelId="{B0D6FA8E-F965-1542-B79D-D7455835CFEE}" type="presParOf" srcId="{1CDF7668-AF6E-4245-B0F6-BC4068FC3329}" destId="{3970EF20-4559-544D-AD76-47E3DF0B0593}" srcOrd="0" destOrd="0" presId="urn:microsoft.com/office/officeart/2005/8/layout/hierarchy1"/>
    <dgm:cxn modelId="{096C87D3-2732-F640-815D-307BE1EDE6CB}" type="presParOf" srcId="{3970EF20-4559-544D-AD76-47E3DF0B0593}" destId="{8D87B47B-66A5-5A4D-81D7-3BF5944B4637}" srcOrd="0" destOrd="0" presId="urn:microsoft.com/office/officeart/2005/8/layout/hierarchy1"/>
    <dgm:cxn modelId="{13387230-809F-4243-BF04-7B728F509E44}" type="presParOf" srcId="{3970EF20-4559-544D-AD76-47E3DF0B0593}" destId="{0AFF6FE8-AF0A-0D40-9B43-478E4CEF4476}" srcOrd="1" destOrd="0" presId="urn:microsoft.com/office/officeart/2005/8/layout/hierarchy1"/>
    <dgm:cxn modelId="{3F535936-619B-8F4D-8C36-9BF0D5594364}" type="presParOf" srcId="{1CDF7668-AF6E-4245-B0F6-BC4068FC3329}" destId="{CF2CAC70-3897-F84E-AFEC-CCFD3CE8DD08}" srcOrd="1" destOrd="0" presId="urn:microsoft.com/office/officeart/2005/8/layout/hierarchy1"/>
    <dgm:cxn modelId="{8A6D8D9C-AB1D-514C-906B-F28802C49A32}" type="presParOf" srcId="{CF2CAC70-3897-F84E-AFEC-CCFD3CE8DD08}" destId="{38A66770-2D6E-E14E-BF97-A92345EF2238}" srcOrd="0" destOrd="0" presId="urn:microsoft.com/office/officeart/2005/8/layout/hierarchy1"/>
    <dgm:cxn modelId="{4AE87FF4-1C3B-BE4C-B6D9-F1E41D17C5DD}" type="presParOf" srcId="{CF2CAC70-3897-F84E-AFEC-CCFD3CE8DD08}" destId="{2DEEBBF4-4558-934E-B84E-FBE28EB7ED7F}" srcOrd="1" destOrd="0" presId="urn:microsoft.com/office/officeart/2005/8/layout/hierarchy1"/>
    <dgm:cxn modelId="{C9DA29A5-82D4-614B-87F3-81DF51AA4F3C}" type="presParOf" srcId="{2DEEBBF4-4558-934E-B84E-FBE28EB7ED7F}" destId="{DB8EA4A6-9215-2F44-B55A-52D03775E5A2}" srcOrd="0" destOrd="0" presId="urn:microsoft.com/office/officeart/2005/8/layout/hierarchy1"/>
    <dgm:cxn modelId="{D3178738-A5E0-2647-81DD-F49712256E43}" type="presParOf" srcId="{DB8EA4A6-9215-2F44-B55A-52D03775E5A2}" destId="{9E602B42-8EB0-9044-883E-4EDD9E6743DC}" srcOrd="0" destOrd="0" presId="urn:microsoft.com/office/officeart/2005/8/layout/hierarchy1"/>
    <dgm:cxn modelId="{27F944E2-D339-5147-BDE2-F20E231DA7DA}" type="presParOf" srcId="{DB8EA4A6-9215-2F44-B55A-52D03775E5A2}" destId="{F2ED696C-BD3A-2C46-891F-160BF567A901}" srcOrd="1" destOrd="0" presId="urn:microsoft.com/office/officeart/2005/8/layout/hierarchy1"/>
    <dgm:cxn modelId="{EE4F273C-0D84-464C-8D34-6E073EC7D9E8}" type="presParOf" srcId="{2DEEBBF4-4558-934E-B84E-FBE28EB7ED7F}" destId="{2F40A3DC-BE3B-C649-B93F-CD2CA7938529}" srcOrd="1" destOrd="0" presId="urn:microsoft.com/office/officeart/2005/8/layout/hierarchy1"/>
    <dgm:cxn modelId="{683C31E3-FE69-3D4D-9EC5-1B1E25E43D66}" type="presParOf" srcId="{2F40A3DC-BE3B-C649-B93F-CD2CA7938529}" destId="{89F76378-B8AD-5649-BBBB-196407EBC5A3}" srcOrd="0" destOrd="0" presId="urn:microsoft.com/office/officeart/2005/8/layout/hierarchy1"/>
    <dgm:cxn modelId="{74F021C9-5150-0F41-80D9-A8784B23CDE7}" type="presParOf" srcId="{2F40A3DC-BE3B-C649-B93F-CD2CA7938529}" destId="{96BDA731-F089-9441-A87F-0439055D5120}" srcOrd="1" destOrd="0" presId="urn:microsoft.com/office/officeart/2005/8/layout/hierarchy1"/>
    <dgm:cxn modelId="{86B47D5B-5072-D240-99CA-0D3E75402CD3}" type="presParOf" srcId="{96BDA731-F089-9441-A87F-0439055D5120}" destId="{DCA28C0C-A704-EA48-AD68-0AE837C9A0F6}" srcOrd="0" destOrd="0" presId="urn:microsoft.com/office/officeart/2005/8/layout/hierarchy1"/>
    <dgm:cxn modelId="{A9817F16-73B4-D64F-A3C1-C82E86A46102}" type="presParOf" srcId="{DCA28C0C-A704-EA48-AD68-0AE837C9A0F6}" destId="{42836FAA-F7FA-BF4A-99DF-BF03D0FBC499}" srcOrd="0" destOrd="0" presId="urn:microsoft.com/office/officeart/2005/8/layout/hierarchy1"/>
    <dgm:cxn modelId="{D760E6CF-1390-E645-A9CA-4FF7CCD389E6}" type="presParOf" srcId="{DCA28C0C-A704-EA48-AD68-0AE837C9A0F6}" destId="{59B6E906-3622-B244-A0E9-D57A51502028}" srcOrd="1" destOrd="0" presId="urn:microsoft.com/office/officeart/2005/8/layout/hierarchy1"/>
    <dgm:cxn modelId="{C78EF067-BFAD-D742-A2D8-FD762000CA70}" type="presParOf" srcId="{96BDA731-F089-9441-A87F-0439055D5120}" destId="{C67A64C0-2A28-3D4B-844B-8E8EEA2352A4}" srcOrd="1" destOrd="0" presId="urn:microsoft.com/office/officeart/2005/8/layout/hierarchy1"/>
    <dgm:cxn modelId="{6A22C1D5-E2DF-DA4D-A1B0-71DE6D739156}" type="presParOf" srcId="{2F40A3DC-BE3B-C649-B93F-CD2CA7938529}" destId="{60557CDB-3D93-094E-BD80-FF7189BC08A0}" srcOrd="2" destOrd="0" presId="urn:microsoft.com/office/officeart/2005/8/layout/hierarchy1"/>
    <dgm:cxn modelId="{2D261B16-E962-4D47-B775-B8DF86C93FB2}" type="presParOf" srcId="{2F40A3DC-BE3B-C649-B93F-CD2CA7938529}" destId="{A991D73F-6C3F-F546-9F86-6A413776D42F}" srcOrd="3" destOrd="0" presId="urn:microsoft.com/office/officeart/2005/8/layout/hierarchy1"/>
    <dgm:cxn modelId="{68A835D4-7D99-F940-975C-5FF2073A3EE8}" type="presParOf" srcId="{A991D73F-6C3F-F546-9F86-6A413776D42F}" destId="{4B134D9D-5CD0-F544-AF2F-525C338AEA32}" srcOrd="0" destOrd="0" presId="urn:microsoft.com/office/officeart/2005/8/layout/hierarchy1"/>
    <dgm:cxn modelId="{104F0C14-9C25-EE43-928F-9B100F5FB56C}" type="presParOf" srcId="{4B134D9D-5CD0-F544-AF2F-525C338AEA32}" destId="{F000E5DE-C55B-3B40-99CE-A870EE7669B5}" srcOrd="0" destOrd="0" presId="urn:microsoft.com/office/officeart/2005/8/layout/hierarchy1"/>
    <dgm:cxn modelId="{A75F9908-7C4A-AC48-83E5-CF0E2CDEA804}" type="presParOf" srcId="{4B134D9D-5CD0-F544-AF2F-525C338AEA32}" destId="{976B3185-3D46-6644-A136-46E2A53DD852}" srcOrd="1" destOrd="0" presId="urn:microsoft.com/office/officeart/2005/8/layout/hierarchy1"/>
    <dgm:cxn modelId="{A936B9F0-3687-E248-83DD-E4D0C115A6CD}" type="presParOf" srcId="{A991D73F-6C3F-F546-9F86-6A413776D42F}" destId="{9CFAF471-5730-A645-A1CD-E291167A60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9DF24E-B05C-B946-B320-6D8C3DB1C173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ACFEAB-A6E1-4346-94B7-FCAF04B805C2}">
      <dgm:prSet phldrT="[Text]"/>
      <dgm:spPr/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E57FDC00-5636-FF4D-95F4-BADD6E210FB5}" type="parTrans" cxnId="{E9485137-1ED9-7144-A8D0-22ADD2D2995F}">
      <dgm:prSet/>
      <dgm:spPr/>
      <dgm:t>
        <a:bodyPr/>
        <a:lstStyle/>
        <a:p>
          <a:endParaRPr lang="en-US"/>
        </a:p>
      </dgm:t>
    </dgm:pt>
    <dgm:pt modelId="{1F1ED654-675A-AA4A-9E07-70D7D30028E7}" type="sibTrans" cxnId="{E9485137-1ED9-7144-A8D0-22ADD2D2995F}">
      <dgm:prSet/>
      <dgm:spPr/>
      <dgm:t>
        <a:bodyPr/>
        <a:lstStyle/>
        <a:p>
          <a:endParaRPr lang="en-US"/>
        </a:p>
      </dgm:t>
    </dgm:pt>
    <dgm:pt modelId="{8413AFD0-66A2-5F42-80F5-43E5B7861A09}">
      <dgm:prSet phldrT="[Text]"/>
      <dgm:spPr/>
      <dgm:t>
        <a:bodyPr/>
        <a:lstStyle/>
        <a:p>
          <a:r>
            <a:rPr lang="en-US" dirty="0" smtClean="0"/>
            <a:t>1a	</a:t>
          </a:r>
          <a:endParaRPr lang="en-US" dirty="0"/>
        </a:p>
      </dgm:t>
    </dgm:pt>
    <dgm:pt modelId="{F26B8622-9A04-2249-922A-A0058D0D37E5}" type="parTrans" cxnId="{6A1061E1-D2D1-4F47-8249-E5C9300486CA}">
      <dgm:prSet/>
      <dgm:spPr/>
      <dgm:t>
        <a:bodyPr/>
        <a:lstStyle/>
        <a:p>
          <a:endParaRPr lang="en-US"/>
        </a:p>
      </dgm:t>
    </dgm:pt>
    <dgm:pt modelId="{D5666238-8762-CD4B-9123-8A3DDDFB443A}" type="sibTrans" cxnId="{6A1061E1-D2D1-4F47-8249-E5C9300486CA}">
      <dgm:prSet/>
      <dgm:spPr/>
      <dgm:t>
        <a:bodyPr/>
        <a:lstStyle/>
        <a:p>
          <a:endParaRPr lang="en-US"/>
        </a:p>
      </dgm:t>
    </dgm:pt>
    <dgm:pt modelId="{15D095DE-F492-E544-A1B1-B29787969808}">
      <dgm:prSet phldrT="[Text]"/>
      <dgm:spPr/>
      <dgm:t>
        <a:bodyPr/>
        <a:lstStyle/>
        <a:p>
          <a:r>
            <a:rPr lang="en-US" dirty="0" smtClean="0"/>
            <a:t>2a	</a:t>
          </a:r>
          <a:endParaRPr lang="en-US" dirty="0"/>
        </a:p>
      </dgm:t>
    </dgm:pt>
    <dgm:pt modelId="{67927EB3-345D-5746-94FE-AB5305953CD0}" type="parTrans" cxnId="{356C48DF-B6A9-2941-BA7C-14B2B6EC94C5}">
      <dgm:prSet/>
      <dgm:spPr/>
      <dgm:t>
        <a:bodyPr/>
        <a:lstStyle/>
        <a:p>
          <a:endParaRPr lang="en-US"/>
        </a:p>
      </dgm:t>
    </dgm:pt>
    <dgm:pt modelId="{56D9AE86-23BA-3846-825B-F4DA88317790}" type="sibTrans" cxnId="{356C48DF-B6A9-2941-BA7C-14B2B6EC94C5}">
      <dgm:prSet/>
      <dgm:spPr/>
      <dgm:t>
        <a:bodyPr/>
        <a:lstStyle/>
        <a:p>
          <a:endParaRPr lang="en-US"/>
        </a:p>
      </dgm:t>
    </dgm:pt>
    <dgm:pt modelId="{47527378-F5B3-5441-BDC6-12980C06DF7F}">
      <dgm:prSet phldrT="[Text]"/>
      <dgm:spPr/>
      <dgm:t>
        <a:bodyPr/>
        <a:lstStyle/>
        <a:p>
          <a:r>
            <a:rPr lang="en-US" dirty="0" smtClean="0"/>
            <a:t>2b</a:t>
          </a:r>
          <a:endParaRPr lang="en-US" dirty="0"/>
        </a:p>
      </dgm:t>
    </dgm:pt>
    <dgm:pt modelId="{8C82BEB5-E8E7-5F49-8EAF-2D1103835499}" type="parTrans" cxnId="{C3BD60C2-3A74-5D4D-9830-9ABB83EC18D3}">
      <dgm:prSet/>
      <dgm:spPr/>
      <dgm:t>
        <a:bodyPr/>
        <a:lstStyle/>
        <a:p>
          <a:endParaRPr lang="en-US"/>
        </a:p>
      </dgm:t>
    </dgm:pt>
    <dgm:pt modelId="{725BDC01-D827-8542-AE4A-3F0D68798B23}" type="sibTrans" cxnId="{C3BD60C2-3A74-5D4D-9830-9ABB83EC18D3}">
      <dgm:prSet/>
      <dgm:spPr/>
      <dgm:t>
        <a:bodyPr/>
        <a:lstStyle/>
        <a:p>
          <a:endParaRPr lang="en-US"/>
        </a:p>
      </dgm:t>
    </dgm:pt>
    <dgm:pt modelId="{58D9755A-2CC3-1044-95CE-F06925E2A188}">
      <dgm:prSet phldrT="[Text]"/>
      <dgm:spPr/>
      <dgm:t>
        <a:bodyPr/>
        <a:lstStyle/>
        <a:p>
          <a:r>
            <a:rPr lang="en-US" dirty="0" smtClean="0"/>
            <a:t>1b</a:t>
          </a:r>
          <a:endParaRPr lang="en-US" dirty="0"/>
        </a:p>
      </dgm:t>
    </dgm:pt>
    <dgm:pt modelId="{1181A2FE-60D5-E14D-9812-237C39F471E6}" type="parTrans" cxnId="{7C6B8E9A-A502-A841-877C-1560477C8DE8}">
      <dgm:prSet/>
      <dgm:spPr/>
      <dgm:t>
        <a:bodyPr/>
        <a:lstStyle/>
        <a:p>
          <a:endParaRPr lang="en-US"/>
        </a:p>
      </dgm:t>
    </dgm:pt>
    <dgm:pt modelId="{179432F0-5CBA-424B-A2E9-0071E5BEF8CC}" type="sibTrans" cxnId="{7C6B8E9A-A502-A841-877C-1560477C8DE8}">
      <dgm:prSet/>
      <dgm:spPr/>
      <dgm:t>
        <a:bodyPr/>
        <a:lstStyle/>
        <a:p>
          <a:endParaRPr lang="en-US"/>
        </a:p>
      </dgm:t>
    </dgm:pt>
    <dgm:pt modelId="{8AAB08C4-A811-4A49-A4FA-72BAFDDF4622}">
      <dgm:prSet phldrT="[Text]"/>
      <dgm:spPr/>
      <dgm:t>
        <a:bodyPr/>
        <a:lstStyle/>
        <a:p>
          <a:r>
            <a:rPr lang="en-US" dirty="0" smtClean="0"/>
            <a:t>2c</a:t>
          </a:r>
          <a:endParaRPr lang="en-US" dirty="0"/>
        </a:p>
      </dgm:t>
    </dgm:pt>
    <dgm:pt modelId="{049081A1-F95E-8E4C-B92E-C1EE0FCD1C0A}" type="parTrans" cxnId="{F007DED8-ABE5-6446-B1FF-0428331BF391}">
      <dgm:prSet/>
      <dgm:spPr/>
      <dgm:t>
        <a:bodyPr/>
        <a:lstStyle/>
        <a:p>
          <a:endParaRPr lang="en-US"/>
        </a:p>
      </dgm:t>
    </dgm:pt>
    <dgm:pt modelId="{EE0360A0-40C8-FC4D-AF87-B3936F5C9367}" type="sibTrans" cxnId="{F007DED8-ABE5-6446-B1FF-0428331BF391}">
      <dgm:prSet/>
      <dgm:spPr/>
      <dgm:t>
        <a:bodyPr/>
        <a:lstStyle/>
        <a:p>
          <a:endParaRPr lang="en-US"/>
        </a:p>
      </dgm:t>
    </dgm:pt>
    <dgm:pt modelId="{9D000CBD-5A16-A144-B1C9-DE31E9828FCE}">
      <dgm:prSet/>
      <dgm:spPr/>
      <dgm:t>
        <a:bodyPr/>
        <a:lstStyle/>
        <a:p>
          <a:r>
            <a:rPr lang="en-US" dirty="0" smtClean="0"/>
            <a:t>1c</a:t>
          </a:r>
          <a:endParaRPr lang="en-US" dirty="0"/>
        </a:p>
      </dgm:t>
    </dgm:pt>
    <dgm:pt modelId="{6D349EA7-21FE-CB4E-94A0-CDB2CD9A3374}" type="parTrans" cxnId="{89A73636-BAFE-E94C-9006-59A5DBA4014C}">
      <dgm:prSet/>
      <dgm:spPr/>
      <dgm:t>
        <a:bodyPr/>
        <a:lstStyle/>
        <a:p>
          <a:endParaRPr lang="en-US"/>
        </a:p>
      </dgm:t>
    </dgm:pt>
    <dgm:pt modelId="{640557D0-E627-514A-820F-ED1CEE353F81}" type="sibTrans" cxnId="{89A73636-BAFE-E94C-9006-59A5DBA4014C}">
      <dgm:prSet/>
      <dgm:spPr/>
      <dgm:t>
        <a:bodyPr/>
        <a:lstStyle/>
        <a:p>
          <a:endParaRPr lang="en-US"/>
        </a:p>
      </dgm:t>
    </dgm:pt>
    <dgm:pt modelId="{C8F417F8-79E5-1446-B027-2B68AA9D5BA4}">
      <dgm:prSet/>
      <dgm:spPr/>
      <dgm:t>
        <a:bodyPr/>
        <a:lstStyle/>
        <a:p>
          <a:r>
            <a:rPr lang="en-US" dirty="0" smtClean="0"/>
            <a:t>3a</a:t>
          </a:r>
          <a:endParaRPr lang="en-US" dirty="0"/>
        </a:p>
      </dgm:t>
    </dgm:pt>
    <dgm:pt modelId="{B7BF2692-8925-8644-830A-4EAF7D8FDDCE}" type="parTrans" cxnId="{2F81D158-2F0E-934F-824D-61753BCE54B4}">
      <dgm:prSet/>
      <dgm:spPr/>
      <dgm:t>
        <a:bodyPr/>
        <a:lstStyle/>
        <a:p>
          <a:endParaRPr lang="en-US"/>
        </a:p>
      </dgm:t>
    </dgm:pt>
    <dgm:pt modelId="{7E0585F8-0423-FD4A-AB31-2059CEF69EEA}" type="sibTrans" cxnId="{2F81D158-2F0E-934F-824D-61753BCE54B4}">
      <dgm:prSet/>
      <dgm:spPr/>
      <dgm:t>
        <a:bodyPr/>
        <a:lstStyle/>
        <a:p>
          <a:endParaRPr lang="en-US"/>
        </a:p>
      </dgm:t>
    </dgm:pt>
    <dgm:pt modelId="{3104BDB7-3F3F-F144-8FEB-B8A53883E014}">
      <dgm:prSet/>
      <dgm:spPr/>
      <dgm:t>
        <a:bodyPr/>
        <a:lstStyle/>
        <a:p>
          <a:r>
            <a:rPr lang="en-US" dirty="0" smtClean="0"/>
            <a:t>2d</a:t>
          </a:r>
          <a:endParaRPr lang="en-US" dirty="0"/>
        </a:p>
      </dgm:t>
    </dgm:pt>
    <dgm:pt modelId="{08E5A51D-83D5-A547-87B2-BE20F526F279}" type="parTrans" cxnId="{526CB57F-9B46-6444-9020-A6E5D27158B2}">
      <dgm:prSet/>
      <dgm:spPr/>
      <dgm:t>
        <a:bodyPr/>
        <a:lstStyle/>
        <a:p>
          <a:endParaRPr lang="en-US"/>
        </a:p>
      </dgm:t>
    </dgm:pt>
    <dgm:pt modelId="{3BD31CB0-1EAA-F44B-B399-3A11299D7024}" type="sibTrans" cxnId="{526CB57F-9B46-6444-9020-A6E5D27158B2}">
      <dgm:prSet/>
      <dgm:spPr/>
      <dgm:t>
        <a:bodyPr/>
        <a:lstStyle/>
        <a:p>
          <a:endParaRPr lang="en-US"/>
        </a:p>
      </dgm:t>
    </dgm:pt>
    <dgm:pt modelId="{8CA1F8B0-CFB6-6945-8322-067BC4ECB733}">
      <dgm:prSet/>
      <dgm:spPr/>
      <dgm:t>
        <a:bodyPr/>
        <a:lstStyle/>
        <a:p>
          <a:r>
            <a:rPr lang="en-US" dirty="0" smtClean="0"/>
            <a:t>3b</a:t>
          </a:r>
          <a:endParaRPr lang="en-US" dirty="0"/>
        </a:p>
      </dgm:t>
    </dgm:pt>
    <dgm:pt modelId="{1854E77F-79C6-244C-898F-4582BF7095A8}" type="parTrans" cxnId="{B24E268A-E336-804E-8B3E-40D97C9A018B}">
      <dgm:prSet/>
      <dgm:spPr/>
      <dgm:t>
        <a:bodyPr/>
        <a:lstStyle/>
        <a:p>
          <a:endParaRPr lang="en-US"/>
        </a:p>
      </dgm:t>
    </dgm:pt>
    <dgm:pt modelId="{BC48822A-1AA4-DC49-8746-C52C82694240}" type="sibTrans" cxnId="{B24E268A-E336-804E-8B3E-40D97C9A018B}">
      <dgm:prSet/>
      <dgm:spPr/>
      <dgm:t>
        <a:bodyPr/>
        <a:lstStyle/>
        <a:p>
          <a:endParaRPr lang="en-US"/>
        </a:p>
      </dgm:t>
    </dgm:pt>
    <dgm:pt modelId="{17DFA828-0393-DE48-B60B-E02474F850F6}">
      <dgm:prSet/>
      <dgm:spPr/>
      <dgm:t>
        <a:bodyPr/>
        <a:lstStyle/>
        <a:p>
          <a:r>
            <a:rPr lang="en-US" dirty="0" smtClean="0"/>
            <a:t>3c</a:t>
          </a:r>
          <a:endParaRPr lang="en-US" dirty="0"/>
        </a:p>
      </dgm:t>
    </dgm:pt>
    <dgm:pt modelId="{DB91EA97-3549-DB48-A31F-20567E9F0D0C}" type="parTrans" cxnId="{56F02A73-3F6C-BD4A-B5A0-D708343CF094}">
      <dgm:prSet/>
      <dgm:spPr/>
      <dgm:t>
        <a:bodyPr/>
        <a:lstStyle/>
        <a:p>
          <a:endParaRPr lang="en-US"/>
        </a:p>
      </dgm:t>
    </dgm:pt>
    <dgm:pt modelId="{446D623E-7ADF-9346-A0BA-3C295E0C1277}" type="sibTrans" cxnId="{56F02A73-3F6C-BD4A-B5A0-D708343CF094}">
      <dgm:prSet/>
      <dgm:spPr/>
      <dgm:t>
        <a:bodyPr/>
        <a:lstStyle/>
        <a:p>
          <a:endParaRPr lang="en-US"/>
        </a:p>
      </dgm:t>
    </dgm:pt>
    <dgm:pt modelId="{F5416FC6-CEB8-344B-8246-5B91A65D115A}">
      <dgm:prSet/>
      <dgm:spPr/>
      <dgm:t>
        <a:bodyPr/>
        <a:lstStyle/>
        <a:p>
          <a:r>
            <a:rPr lang="en-US" dirty="0" smtClean="0"/>
            <a:t>3d</a:t>
          </a:r>
          <a:endParaRPr lang="en-US" dirty="0"/>
        </a:p>
      </dgm:t>
    </dgm:pt>
    <dgm:pt modelId="{9D3CB2C0-F7CD-144B-86E9-29833B131163}" type="parTrans" cxnId="{43B6B04E-F756-5440-83B5-BFCD4414E271}">
      <dgm:prSet/>
      <dgm:spPr/>
      <dgm:t>
        <a:bodyPr/>
        <a:lstStyle/>
        <a:p>
          <a:endParaRPr lang="en-US"/>
        </a:p>
      </dgm:t>
    </dgm:pt>
    <dgm:pt modelId="{ED5D7801-E662-7441-BC03-05AD6A091E67}" type="sibTrans" cxnId="{43B6B04E-F756-5440-83B5-BFCD4414E271}">
      <dgm:prSet/>
      <dgm:spPr/>
      <dgm:t>
        <a:bodyPr/>
        <a:lstStyle/>
        <a:p>
          <a:endParaRPr lang="en-US"/>
        </a:p>
      </dgm:t>
    </dgm:pt>
    <dgm:pt modelId="{6D395149-6B72-7242-9403-431F6A9A44B6}" type="pres">
      <dgm:prSet presAssocID="{6C9DF24E-B05C-B946-B320-6D8C3DB1C1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1D98EAA-A148-AA41-BAB0-39703BF310E7}" type="pres">
      <dgm:prSet presAssocID="{91ACFEAB-A6E1-4346-94B7-FCAF04B805C2}" presName="hierRoot1" presStyleCnt="0"/>
      <dgm:spPr/>
    </dgm:pt>
    <dgm:pt modelId="{CB91FCC1-D34C-5141-84B4-19B464C9C401}" type="pres">
      <dgm:prSet presAssocID="{91ACFEAB-A6E1-4346-94B7-FCAF04B805C2}" presName="composite" presStyleCnt="0"/>
      <dgm:spPr/>
    </dgm:pt>
    <dgm:pt modelId="{E2834138-44BC-6F40-9416-E8E6E68D9F44}" type="pres">
      <dgm:prSet presAssocID="{91ACFEAB-A6E1-4346-94B7-FCAF04B805C2}" presName="background" presStyleLbl="node0" presStyleIdx="0" presStyleCnt="1"/>
      <dgm:spPr/>
    </dgm:pt>
    <dgm:pt modelId="{F1D39164-1BF8-B544-8FF6-9E6E52EE86D6}" type="pres">
      <dgm:prSet presAssocID="{91ACFEAB-A6E1-4346-94B7-FCAF04B805C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07BD26-3EDB-9E43-BF7C-028D2627EFB0}" type="pres">
      <dgm:prSet presAssocID="{91ACFEAB-A6E1-4346-94B7-FCAF04B805C2}" presName="hierChild2" presStyleCnt="0"/>
      <dgm:spPr/>
    </dgm:pt>
    <dgm:pt modelId="{E5EAB507-B53C-4844-888B-6D8C8E7B32F5}" type="pres">
      <dgm:prSet presAssocID="{F26B8622-9A04-2249-922A-A0058D0D37E5}" presName="Name10" presStyleLbl="parChTrans1D2" presStyleIdx="0" presStyleCnt="3"/>
      <dgm:spPr/>
      <dgm:t>
        <a:bodyPr/>
        <a:lstStyle/>
        <a:p>
          <a:endParaRPr lang="en-US"/>
        </a:p>
      </dgm:t>
    </dgm:pt>
    <dgm:pt modelId="{C891E128-48DC-2744-BCCD-7C7554118B01}" type="pres">
      <dgm:prSet presAssocID="{8413AFD0-66A2-5F42-80F5-43E5B7861A09}" presName="hierRoot2" presStyleCnt="0"/>
      <dgm:spPr/>
    </dgm:pt>
    <dgm:pt modelId="{288275E4-8353-7F42-A3B9-73E8670B2FF5}" type="pres">
      <dgm:prSet presAssocID="{8413AFD0-66A2-5F42-80F5-43E5B7861A09}" presName="composite2" presStyleCnt="0"/>
      <dgm:spPr/>
    </dgm:pt>
    <dgm:pt modelId="{B3D28D79-DDFF-474A-9CF8-FC578F27F367}" type="pres">
      <dgm:prSet presAssocID="{8413AFD0-66A2-5F42-80F5-43E5B7861A09}" presName="background2" presStyleLbl="node2" presStyleIdx="0" presStyleCnt="3"/>
      <dgm:spPr/>
    </dgm:pt>
    <dgm:pt modelId="{7B348233-CBD1-9A4C-BB11-8E9CDC88996D}" type="pres">
      <dgm:prSet presAssocID="{8413AFD0-66A2-5F42-80F5-43E5B7861A0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FAB956-9AFF-074B-AE3E-0E1B63543BDB}" type="pres">
      <dgm:prSet presAssocID="{8413AFD0-66A2-5F42-80F5-43E5B7861A09}" presName="hierChild3" presStyleCnt="0"/>
      <dgm:spPr/>
    </dgm:pt>
    <dgm:pt modelId="{42461A9A-3560-254E-BBAB-139AC93CA3E9}" type="pres">
      <dgm:prSet presAssocID="{67927EB3-345D-5746-94FE-AB5305953CD0}" presName="Name17" presStyleLbl="parChTrans1D3" presStyleIdx="0" presStyleCnt="4"/>
      <dgm:spPr/>
      <dgm:t>
        <a:bodyPr/>
        <a:lstStyle/>
        <a:p>
          <a:endParaRPr lang="en-US"/>
        </a:p>
      </dgm:t>
    </dgm:pt>
    <dgm:pt modelId="{C032F2E0-55EC-E04A-BC3A-783E8F8C5E2B}" type="pres">
      <dgm:prSet presAssocID="{15D095DE-F492-E544-A1B1-B29787969808}" presName="hierRoot3" presStyleCnt="0"/>
      <dgm:spPr/>
    </dgm:pt>
    <dgm:pt modelId="{27529420-406D-EB44-A8E1-F9AD48382C92}" type="pres">
      <dgm:prSet presAssocID="{15D095DE-F492-E544-A1B1-B29787969808}" presName="composite3" presStyleCnt="0"/>
      <dgm:spPr/>
    </dgm:pt>
    <dgm:pt modelId="{4453765C-A49E-0149-AEA7-2A4AD7BD0AB0}" type="pres">
      <dgm:prSet presAssocID="{15D095DE-F492-E544-A1B1-B29787969808}" presName="background3" presStyleLbl="node3" presStyleIdx="0" presStyleCnt="4"/>
      <dgm:spPr/>
    </dgm:pt>
    <dgm:pt modelId="{D38ACB54-CA5F-364B-8DFE-47CD2A0B3C75}" type="pres">
      <dgm:prSet presAssocID="{15D095DE-F492-E544-A1B1-B2978796980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600845-1CDA-B640-93C2-CCA7F36301D0}" type="pres">
      <dgm:prSet presAssocID="{15D095DE-F492-E544-A1B1-B29787969808}" presName="hierChild4" presStyleCnt="0"/>
      <dgm:spPr/>
    </dgm:pt>
    <dgm:pt modelId="{EE0F68CD-D49A-8A4F-A95D-19CE243CE50D}" type="pres">
      <dgm:prSet presAssocID="{8C82BEB5-E8E7-5F49-8EAF-2D1103835499}" presName="Name17" presStyleLbl="parChTrans1D3" presStyleIdx="1" presStyleCnt="4"/>
      <dgm:spPr/>
      <dgm:t>
        <a:bodyPr/>
        <a:lstStyle/>
        <a:p>
          <a:endParaRPr lang="en-US"/>
        </a:p>
      </dgm:t>
    </dgm:pt>
    <dgm:pt modelId="{96CE5E0B-1D22-5948-B46B-559FE7A16AC2}" type="pres">
      <dgm:prSet presAssocID="{47527378-F5B3-5441-BDC6-12980C06DF7F}" presName="hierRoot3" presStyleCnt="0"/>
      <dgm:spPr/>
    </dgm:pt>
    <dgm:pt modelId="{068D2FAB-6DC3-DD48-8585-34A3B592B19D}" type="pres">
      <dgm:prSet presAssocID="{47527378-F5B3-5441-BDC6-12980C06DF7F}" presName="composite3" presStyleCnt="0"/>
      <dgm:spPr/>
    </dgm:pt>
    <dgm:pt modelId="{D2148AF7-D1EF-FA40-ADC7-427DA4ACED9B}" type="pres">
      <dgm:prSet presAssocID="{47527378-F5B3-5441-BDC6-12980C06DF7F}" presName="background3" presStyleLbl="node3" presStyleIdx="1" presStyleCnt="4"/>
      <dgm:spPr/>
    </dgm:pt>
    <dgm:pt modelId="{2D21E7AE-C0DF-EA44-A79C-3311A968A986}" type="pres">
      <dgm:prSet presAssocID="{47527378-F5B3-5441-BDC6-12980C06DF7F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8DD166-55E5-E64E-9DA3-F470D2DB7C52}" type="pres">
      <dgm:prSet presAssocID="{47527378-F5B3-5441-BDC6-12980C06DF7F}" presName="hierChild4" presStyleCnt="0"/>
      <dgm:spPr/>
    </dgm:pt>
    <dgm:pt modelId="{91B8F18B-FA63-6846-9221-912BCEF42FCB}" type="pres">
      <dgm:prSet presAssocID="{B7BF2692-8925-8644-830A-4EAF7D8FDDCE}" presName="Name23" presStyleLbl="parChTrans1D4" presStyleIdx="0" presStyleCnt="4"/>
      <dgm:spPr/>
      <dgm:t>
        <a:bodyPr/>
        <a:lstStyle/>
        <a:p>
          <a:endParaRPr lang="en-US"/>
        </a:p>
      </dgm:t>
    </dgm:pt>
    <dgm:pt modelId="{C52F1BCD-C254-7949-9634-F9E57E180C06}" type="pres">
      <dgm:prSet presAssocID="{C8F417F8-79E5-1446-B027-2B68AA9D5BA4}" presName="hierRoot4" presStyleCnt="0"/>
      <dgm:spPr/>
    </dgm:pt>
    <dgm:pt modelId="{A5835BA3-503F-F141-BBD0-41C8261E1BD9}" type="pres">
      <dgm:prSet presAssocID="{C8F417F8-79E5-1446-B027-2B68AA9D5BA4}" presName="composite4" presStyleCnt="0"/>
      <dgm:spPr/>
    </dgm:pt>
    <dgm:pt modelId="{461BAB0C-A480-BE4F-8378-89DE136457D1}" type="pres">
      <dgm:prSet presAssocID="{C8F417F8-79E5-1446-B027-2B68AA9D5BA4}" presName="background4" presStyleLbl="node4" presStyleIdx="0" presStyleCnt="4"/>
      <dgm:spPr/>
    </dgm:pt>
    <dgm:pt modelId="{648DA947-7384-3A42-9346-BFA7877BF820}" type="pres">
      <dgm:prSet presAssocID="{C8F417F8-79E5-1446-B027-2B68AA9D5BA4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F13DA-AD4E-374E-AF0C-CA9098A1B8C2}" type="pres">
      <dgm:prSet presAssocID="{C8F417F8-79E5-1446-B027-2B68AA9D5BA4}" presName="hierChild5" presStyleCnt="0"/>
      <dgm:spPr/>
    </dgm:pt>
    <dgm:pt modelId="{5F23CC88-5738-1A4E-AC0C-5D8348074C51}" type="pres">
      <dgm:prSet presAssocID="{1854E77F-79C6-244C-898F-4582BF7095A8}" presName="Name23" presStyleLbl="parChTrans1D4" presStyleIdx="1" presStyleCnt="4"/>
      <dgm:spPr/>
      <dgm:t>
        <a:bodyPr/>
        <a:lstStyle/>
        <a:p>
          <a:endParaRPr lang="en-US"/>
        </a:p>
      </dgm:t>
    </dgm:pt>
    <dgm:pt modelId="{0BA1F349-6CD4-1747-AAB2-3908A88EEDF6}" type="pres">
      <dgm:prSet presAssocID="{8CA1F8B0-CFB6-6945-8322-067BC4ECB733}" presName="hierRoot4" presStyleCnt="0"/>
      <dgm:spPr/>
    </dgm:pt>
    <dgm:pt modelId="{7E5D40C0-CE82-6949-BA35-8257CAA8E69C}" type="pres">
      <dgm:prSet presAssocID="{8CA1F8B0-CFB6-6945-8322-067BC4ECB733}" presName="composite4" presStyleCnt="0"/>
      <dgm:spPr/>
    </dgm:pt>
    <dgm:pt modelId="{F0A3C98F-1E35-9C4B-955B-4306F0403A1D}" type="pres">
      <dgm:prSet presAssocID="{8CA1F8B0-CFB6-6945-8322-067BC4ECB733}" presName="background4" presStyleLbl="node4" presStyleIdx="1" presStyleCnt="4"/>
      <dgm:spPr/>
    </dgm:pt>
    <dgm:pt modelId="{2F8EEF33-8717-0E49-8B62-3D93FC937CDC}" type="pres">
      <dgm:prSet presAssocID="{8CA1F8B0-CFB6-6945-8322-067BC4ECB733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9DDD7B-6C5B-834C-BDF8-3B705DD69D66}" type="pres">
      <dgm:prSet presAssocID="{8CA1F8B0-CFB6-6945-8322-067BC4ECB733}" presName="hierChild5" presStyleCnt="0"/>
      <dgm:spPr/>
    </dgm:pt>
    <dgm:pt modelId="{7B834DB1-BE26-BD47-AE26-B1DEEFE06298}" type="pres">
      <dgm:prSet presAssocID="{1181A2FE-60D5-E14D-9812-237C39F471E6}" presName="Name10" presStyleLbl="parChTrans1D2" presStyleIdx="1" presStyleCnt="3"/>
      <dgm:spPr/>
      <dgm:t>
        <a:bodyPr/>
        <a:lstStyle/>
        <a:p>
          <a:endParaRPr lang="en-US"/>
        </a:p>
      </dgm:t>
    </dgm:pt>
    <dgm:pt modelId="{FCEADED6-BC01-1C40-B874-C704799F8121}" type="pres">
      <dgm:prSet presAssocID="{58D9755A-2CC3-1044-95CE-F06925E2A188}" presName="hierRoot2" presStyleCnt="0"/>
      <dgm:spPr/>
    </dgm:pt>
    <dgm:pt modelId="{F601C883-F21A-7F40-A1AE-6C7433DEBA2F}" type="pres">
      <dgm:prSet presAssocID="{58D9755A-2CC3-1044-95CE-F06925E2A188}" presName="composite2" presStyleCnt="0"/>
      <dgm:spPr/>
    </dgm:pt>
    <dgm:pt modelId="{92FE3C2E-EAA7-1345-91AA-4E41559AF777}" type="pres">
      <dgm:prSet presAssocID="{58D9755A-2CC3-1044-95CE-F06925E2A188}" presName="background2" presStyleLbl="node2" presStyleIdx="1" presStyleCnt="3"/>
      <dgm:spPr/>
    </dgm:pt>
    <dgm:pt modelId="{1FAC6205-DC68-D249-ACD2-4FADAA65F694}" type="pres">
      <dgm:prSet presAssocID="{58D9755A-2CC3-1044-95CE-F06925E2A18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D5AF82-3A7B-1D4C-B520-48F862B636C8}" type="pres">
      <dgm:prSet presAssocID="{58D9755A-2CC3-1044-95CE-F06925E2A188}" presName="hierChild3" presStyleCnt="0"/>
      <dgm:spPr/>
    </dgm:pt>
    <dgm:pt modelId="{909F49AD-FE64-5A45-82E2-FBAE3F1510AB}" type="pres">
      <dgm:prSet presAssocID="{049081A1-F95E-8E4C-B92E-C1EE0FCD1C0A}" presName="Name17" presStyleLbl="parChTrans1D3" presStyleIdx="2" presStyleCnt="4"/>
      <dgm:spPr/>
      <dgm:t>
        <a:bodyPr/>
        <a:lstStyle/>
        <a:p>
          <a:endParaRPr lang="en-US"/>
        </a:p>
      </dgm:t>
    </dgm:pt>
    <dgm:pt modelId="{A8CBE953-8139-2647-95CA-0092AAB4DDD0}" type="pres">
      <dgm:prSet presAssocID="{8AAB08C4-A811-4A49-A4FA-72BAFDDF4622}" presName="hierRoot3" presStyleCnt="0"/>
      <dgm:spPr/>
    </dgm:pt>
    <dgm:pt modelId="{E273B4B2-1C91-9941-9F00-7332B0D87ABC}" type="pres">
      <dgm:prSet presAssocID="{8AAB08C4-A811-4A49-A4FA-72BAFDDF4622}" presName="composite3" presStyleCnt="0"/>
      <dgm:spPr/>
    </dgm:pt>
    <dgm:pt modelId="{F3BF3B4A-AAE3-5C4D-9580-F33DFE58259F}" type="pres">
      <dgm:prSet presAssocID="{8AAB08C4-A811-4A49-A4FA-72BAFDDF4622}" presName="background3" presStyleLbl="node3" presStyleIdx="2" presStyleCnt="4"/>
      <dgm:spPr/>
    </dgm:pt>
    <dgm:pt modelId="{0E5F0685-C27C-0C44-AD78-7E4C5741B8F0}" type="pres">
      <dgm:prSet presAssocID="{8AAB08C4-A811-4A49-A4FA-72BAFDDF4622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48ABF4-7496-6247-A65F-48E034671C93}" type="pres">
      <dgm:prSet presAssocID="{8AAB08C4-A811-4A49-A4FA-72BAFDDF4622}" presName="hierChild4" presStyleCnt="0"/>
      <dgm:spPr/>
    </dgm:pt>
    <dgm:pt modelId="{7A57E06B-3CA0-F745-97B0-63A16EB55957}" type="pres">
      <dgm:prSet presAssocID="{6D349EA7-21FE-CB4E-94A0-CDB2CD9A3374}" presName="Name10" presStyleLbl="parChTrans1D2" presStyleIdx="2" presStyleCnt="3"/>
      <dgm:spPr/>
      <dgm:t>
        <a:bodyPr/>
        <a:lstStyle/>
        <a:p>
          <a:endParaRPr lang="en-US"/>
        </a:p>
      </dgm:t>
    </dgm:pt>
    <dgm:pt modelId="{1CDF7668-AF6E-4245-B0F6-BC4068FC3329}" type="pres">
      <dgm:prSet presAssocID="{9D000CBD-5A16-A144-B1C9-DE31E9828FCE}" presName="hierRoot2" presStyleCnt="0"/>
      <dgm:spPr/>
    </dgm:pt>
    <dgm:pt modelId="{3970EF20-4559-544D-AD76-47E3DF0B0593}" type="pres">
      <dgm:prSet presAssocID="{9D000CBD-5A16-A144-B1C9-DE31E9828FCE}" presName="composite2" presStyleCnt="0"/>
      <dgm:spPr/>
    </dgm:pt>
    <dgm:pt modelId="{8D87B47B-66A5-5A4D-81D7-3BF5944B4637}" type="pres">
      <dgm:prSet presAssocID="{9D000CBD-5A16-A144-B1C9-DE31E9828FCE}" presName="background2" presStyleLbl="node2" presStyleIdx="2" presStyleCnt="3"/>
      <dgm:spPr/>
    </dgm:pt>
    <dgm:pt modelId="{0AFF6FE8-AF0A-0D40-9B43-478E4CEF4476}" type="pres">
      <dgm:prSet presAssocID="{9D000CBD-5A16-A144-B1C9-DE31E9828FC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2CAC70-3897-F84E-AFEC-CCFD3CE8DD08}" type="pres">
      <dgm:prSet presAssocID="{9D000CBD-5A16-A144-B1C9-DE31E9828FCE}" presName="hierChild3" presStyleCnt="0"/>
      <dgm:spPr/>
    </dgm:pt>
    <dgm:pt modelId="{38A66770-2D6E-E14E-BF97-A92345EF2238}" type="pres">
      <dgm:prSet presAssocID="{08E5A51D-83D5-A547-87B2-BE20F526F279}" presName="Name17" presStyleLbl="parChTrans1D3" presStyleIdx="3" presStyleCnt="4"/>
      <dgm:spPr/>
      <dgm:t>
        <a:bodyPr/>
        <a:lstStyle/>
        <a:p>
          <a:endParaRPr lang="en-US"/>
        </a:p>
      </dgm:t>
    </dgm:pt>
    <dgm:pt modelId="{2DEEBBF4-4558-934E-B84E-FBE28EB7ED7F}" type="pres">
      <dgm:prSet presAssocID="{3104BDB7-3F3F-F144-8FEB-B8A53883E014}" presName="hierRoot3" presStyleCnt="0"/>
      <dgm:spPr/>
    </dgm:pt>
    <dgm:pt modelId="{DB8EA4A6-9215-2F44-B55A-52D03775E5A2}" type="pres">
      <dgm:prSet presAssocID="{3104BDB7-3F3F-F144-8FEB-B8A53883E014}" presName="composite3" presStyleCnt="0"/>
      <dgm:spPr/>
    </dgm:pt>
    <dgm:pt modelId="{9E602B42-8EB0-9044-883E-4EDD9E6743DC}" type="pres">
      <dgm:prSet presAssocID="{3104BDB7-3F3F-F144-8FEB-B8A53883E014}" presName="background3" presStyleLbl="node3" presStyleIdx="3" presStyleCnt="4"/>
      <dgm:spPr/>
    </dgm:pt>
    <dgm:pt modelId="{F2ED696C-BD3A-2C46-891F-160BF567A901}" type="pres">
      <dgm:prSet presAssocID="{3104BDB7-3F3F-F144-8FEB-B8A53883E014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40A3DC-BE3B-C649-B93F-CD2CA7938529}" type="pres">
      <dgm:prSet presAssocID="{3104BDB7-3F3F-F144-8FEB-B8A53883E014}" presName="hierChild4" presStyleCnt="0"/>
      <dgm:spPr/>
    </dgm:pt>
    <dgm:pt modelId="{89F76378-B8AD-5649-BBBB-196407EBC5A3}" type="pres">
      <dgm:prSet presAssocID="{DB91EA97-3549-DB48-A31F-20567E9F0D0C}" presName="Name23" presStyleLbl="parChTrans1D4" presStyleIdx="2" presStyleCnt="4"/>
      <dgm:spPr/>
      <dgm:t>
        <a:bodyPr/>
        <a:lstStyle/>
        <a:p>
          <a:endParaRPr lang="en-US"/>
        </a:p>
      </dgm:t>
    </dgm:pt>
    <dgm:pt modelId="{96BDA731-F089-9441-A87F-0439055D5120}" type="pres">
      <dgm:prSet presAssocID="{17DFA828-0393-DE48-B60B-E02474F850F6}" presName="hierRoot4" presStyleCnt="0"/>
      <dgm:spPr/>
    </dgm:pt>
    <dgm:pt modelId="{DCA28C0C-A704-EA48-AD68-0AE837C9A0F6}" type="pres">
      <dgm:prSet presAssocID="{17DFA828-0393-DE48-B60B-E02474F850F6}" presName="composite4" presStyleCnt="0"/>
      <dgm:spPr/>
    </dgm:pt>
    <dgm:pt modelId="{42836FAA-F7FA-BF4A-99DF-BF03D0FBC499}" type="pres">
      <dgm:prSet presAssocID="{17DFA828-0393-DE48-B60B-E02474F850F6}" presName="background4" presStyleLbl="node4" presStyleIdx="2" presStyleCnt="4"/>
      <dgm:spPr/>
    </dgm:pt>
    <dgm:pt modelId="{59B6E906-3622-B244-A0E9-D57A51502028}" type="pres">
      <dgm:prSet presAssocID="{17DFA828-0393-DE48-B60B-E02474F850F6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7A64C0-2A28-3D4B-844B-8E8EEA2352A4}" type="pres">
      <dgm:prSet presAssocID="{17DFA828-0393-DE48-B60B-E02474F850F6}" presName="hierChild5" presStyleCnt="0"/>
      <dgm:spPr/>
    </dgm:pt>
    <dgm:pt modelId="{60557CDB-3D93-094E-BD80-FF7189BC08A0}" type="pres">
      <dgm:prSet presAssocID="{9D3CB2C0-F7CD-144B-86E9-29833B131163}" presName="Name23" presStyleLbl="parChTrans1D4" presStyleIdx="3" presStyleCnt="4"/>
      <dgm:spPr/>
      <dgm:t>
        <a:bodyPr/>
        <a:lstStyle/>
        <a:p>
          <a:endParaRPr lang="en-US"/>
        </a:p>
      </dgm:t>
    </dgm:pt>
    <dgm:pt modelId="{A991D73F-6C3F-F546-9F86-6A413776D42F}" type="pres">
      <dgm:prSet presAssocID="{F5416FC6-CEB8-344B-8246-5B91A65D115A}" presName="hierRoot4" presStyleCnt="0"/>
      <dgm:spPr/>
    </dgm:pt>
    <dgm:pt modelId="{4B134D9D-5CD0-F544-AF2F-525C338AEA32}" type="pres">
      <dgm:prSet presAssocID="{F5416FC6-CEB8-344B-8246-5B91A65D115A}" presName="composite4" presStyleCnt="0"/>
      <dgm:spPr/>
    </dgm:pt>
    <dgm:pt modelId="{F000E5DE-C55B-3B40-99CE-A870EE7669B5}" type="pres">
      <dgm:prSet presAssocID="{F5416FC6-CEB8-344B-8246-5B91A65D115A}" presName="background4" presStyleLbl="node4" presStyleIdx="3" presStyleCnt="4"/>
      <dgm:spPr/>
    </dgm:pt>
    <dgm:pt modelId="{976B3185-3D46-6644-A136-46E2A53DD852}" type="pres">
      <dgm:prSet presAssocID="{F5416FC6-CEB8-344B-8246-5B91A65D115A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FAF471-5730-A645-A1CD-E291167A6009}" type="pres">
      <dgm:prSet presAssocID="{F5416FC6-CEB8-344B-8246-5B91A65D115A}" presName="hierChild5" presStyleCnt="0"/>
      <dgm:spPr/>
    </dgm:pt>
  </dgm:ptLst>
  <dgm:cxnLst>
    <dgm:cxn modelId="{E8595180-0496-2049-AC44-AF7B9A0E2007}" type="presOf" srcId="{F5416FC6-CEB8-344B-8246-5B91A65D115A}" destId="{976B3185-3D46-6644-A136-46E2A53DD852}" srcOrd="0" destOrd="0" presId="urn:microsoft.com/office/officeart/2005/8/layout/hierarchy1"/>
    <dgm:cxn modelId="{526CB57F-9B46-6444-9020-A6E5D27158B2}" srcId="{9D000CBD-5A16-A144-B1C9-DE31E9828FCE}" destId="{3104BDB7-3F3F-F144-8FEB-B8A53883E014}" srcOrd="0" destOrd="0" parTransId="{08E5A51D-83D5-A547-87B2-BE20F526F279}" sibTransId="{3BD31CB0-1EAA-F44B-B399-3A11299D7024}"/>
    <dgm:cxn modelId="{2B2FBA54-B55A-0D41-B373-E5A6FB041440}" type="presOf" srcId="{1181A2FE-60D5-E14D-9812-237C39F471E6}" destId="{7B834DB1-BE26-BD47-AE26-B1DEEFE06298}" srcOrd="0" destOrd="0" presId="urn:microsoft.com/office/officeart/2005/8/layout/hierarchy1"/>
    <dgm:cxn modelId="{89067A89-96B7-CE4B-A9D9-B2480F54531F}" type="presOf" srcId="{17DFA828-0393-DE48-B60B-E02474F850F6}" destId="{59B6E906-3622-B244-A0E9-D57A51502028}" srcOrd="0" destOrd="0" presId="urn:microsoft.com/office/officeart/2005/8/layout/hierarchy1"/>
    <dgm:cxn modelId="{B0214A6B-484A-0F40-89EB-3CD07C8AEF54}" type="presOf" srcId="{C8F417F8-79E5-1446-B027-2B68AA9D5BA4}" destId="{648DA947-7384-3A42-9346-BFA7877BF820}" srcOrd="0" destOrd="0" presId="urn:microsoft.com/office/officeart/2005/8/layout/hierarchy1"/>
    <dgm:cxn modelId="{8265ACFB-E7D5-7544-9099-314EFDD0BF9B}" type="presOf" srcId="{58D9755A-2CC3-1044-95CE-F06925E2A188}" destId="{1FAC6205-DC68-D249-ACD2-4FADAA65F694}" srcOrd="0" destOrd="0" presId="urn:microsoft.com/office/officeart/2005/8/layout/hierarchy1"/>
    <dgm:cxn modelId="{51D07725-64A4-2C44-8921-435D8AA2C844}" type="presOf" srcId="{67927EB3-345D-5746-94FE-AB5305953CD0}" destId="{42461A9A-3560-254E-BBAB-139AC93CA3E9}" srcOrd="0" destOrd="0" presId="urn:microsoft.com/office/officeart/2005/8/layout/hierarchy1"/>
    <dgm:cxn modelId="{C0EBC23A-5BDD-CD49-B2AF-77F4F669BB66}" type="presOf" srcId="{B7BF2692-8925-8644-830A-4EAF7D8FDDCE}" destId="{91B8F18B-FA63-6846-9221-912BCEF42FCB}" srcOrd="0" destOrd="0" presId="urn:microsoft.com/office/officeart/2005/8/layout/hierarchy1"/>
    <dgm:cxn modelId="{9411BE2A-C295-2F45-A7C8-CEE6E9D094F2}" type="presOf" srcId="{08E5A51D-83D5-A547-87B2-BE20F526F279}" destId="{38A66770-2D6E-E14E-BF97-A92345EF2238}" srcOrd="0" destOrd="0" presId="urn:microsoft.com/office/officeart/2005/8/layout/hierarchy1"/>
    <dgm:cxn modelId="{FB601CF8-2482-5444-9C74-49688EEE0170}" type="presOf" srcId="{9D000CBD-5A16-A144-B1C9-DE31E9828FCE}" destId="{0AFF6FE8-AF0A-0D40-9B43-478E4CEF4476}" srcOrd="0" destOrd="0" presId="urn:microsoft.com/office/officeart/2005/8/layout/hierarchy1"/>
    <dgm:cxn modelId="{697D4EED-3FBF-844F-978F-8A2566DDE751}" type="presOf" srcId="{9D3CB2C0-F7CD-144B-86E9-29833B131163}" destId="{60557CDB-3D93-094E-BD80-FF7189BC08A0}" srcOrd="0" destOrd="0" presId="urn:microsoft.com/office/officeart/2005/8/layout/hierarchy1"/>
    <dgm:cxn modelId="{43B6B04E-F756-5440-83B5-BFCD4414E271}" srcId="{3104BDB7-3F3F-F144-8FEB-B8A53883E014}" destId="{F5416FC6-CEB8-344B-8246-5B91A65D115A}" srcOrd="1" destOrd="0" parTransId="{9D3CB2C0-F7CD-144B-86E9-29833B131163}" sibTransId="{ED5D7801-E662-7441-BC03-05AD6A091E67}"/>
    <dgm:cxn modelId="{73E52581-133C-164E-8793-79A732D8C6D6}" type="presOf" srcId="{8AAB08C4-A811-4A49-A4FA-72BAFDDF4622}" destId="{0E5F0685-C27C-0C44-AD78-7E4C5741B8F0}" srcOrd="0" destOrd="0" presId="urn:microsoft.com/office/officeart/2005/8/layout/hierarchy1"/>
    <dgm:cxn modelId="{24B1D211-6D9F-E048-A852-5ABB0471B88B}" type="presOf" srcId="{8C82BEB5-E8E7-5F49-8EAF-2D1103835499}" destId="{EE0F68CD-D49A-8A4F-A95D-19CE243CE50D}" srcOrd="0" destOrd="0" presId="urn:microsoft.com/office/officeart/2005/8/layout/hierarchy1"/>
    <dgm:cxn modelId="{60BB863C-2C4E-524A-BE4D-A66F43205F75}" type="presOf" srcId="{3104BDB7-3F3F-F144-8FEB-B8A53883E014}" destId="{F2ED696C-BD3A-2C46-891F-160BF567A901}" srcOrd="0" destOrd="0" presId="urn:microsoft.com/office/officeart/2005/8/layout/hierarchy1"/>
    <dgm:cxn modelId="{6A1061E1-D2D1-4F47-8249-E5C9300486CA}" srcId="{91ACFEAB-A6E1-4346-94B7-FCAF04B805C2}" destId="{8413AFD0-66A2-5F42-80F5-43E5B7861A09}" srcOrd="0" destOrd="0" parTransId="{F26B8622-9A04-2249-922A-A0058D0D37E5}" sibTransId="{D5666238-8762-CD4B-9123-8A3DDDFB443A}"/>
    <dgm:cxn modelId="{AFDAE5A3-99B8-874A-AE43-A830565DCED6}" type="presOf" srcId="{DB91EA97-3549-DB48-A31F-20567E9F0D0C}" destId="{89F76378-B8AD-5649-BBBB-196407EBC5A3}" srcOrd="0" destOrd="0" presId="urn:microsoft.com/office/officeart/2005/8/layout/hierarchy1"/>
    <dgm:cxn modelId="{127DD6A6-2B32-B943-A707-05A410E534CF}" type="presOf" srcId="{6C9DF24E-B05C-B946-B320-6D8C3DB1C173}" destId="{6D395149-6B72-7242-9403-431F6A9A44B6}" srcOrd="0" destOrd="0" presId="urn:microsoft.com/office/officeart/2005/8/layout/hierarchy1"/>
    <dgm:cxn modelId="{E10B244F-19B6-3145-9FCD-5579DAB2BB08}" type="presOf" srcId="{8413AFD0-66A2-5F42-80F5-43E5B7861A09}" destId="{7B348233-CBD1-9A4C-BB11-8E9CDC88996D}" srcOrd="0" destOrd="0" presId="urn:microsoft.com/office/officeart/2005/8/layout/hierarchy1"/>
    <dgm:cxn modelId="{7C6B8E9A-A502-A841-877C-1560477C8DE8}" srcId="{91ACFEAB-A6E1-4346-94B7-FCAF04B805C2}" destId="{58D9755A-2CC3-1044-95CE-F06925E2A188}" srcOrd="1" destOrd="0" parTransId="{1181A2FE-60D5-E14D-9812-237C39F471E6}" sibTransId="{179432F0-5CBA-424B-A2E9-0071E5BEF8CC}"/>
    <dgm:cxn modelId="{89A73636-BAFE-E94C-9006-59A5DBA4014C}" srcId="{91ACFEAB-A6E1-4346-94B7-FCAF04B805C2}" destId="{9D000CBD-5A16-A144-B1C9-DE31E9828FCE}" srcOrd="2" destOrd="0" parTransId="{6D349EA7-21FE-CB4E-94A0-CDB2CD9A3374}" sibTransId="{640557D0-E627-514A-820F-ED1CEE353F81}"/>
    <dgm:cxn modelId="{688D6D35-969F-B64B-AF55-423F315EFC95}" type="presOf" srcId="{1854E77F-79C6-244C-898F-4582BF7095A8}" destId="{5F23CC88-5738-1A4E-AC0C-5D8348074C51}" srcOrd="0" destOrd="0" presId="urn:microsoft.com/office/officeart/2005/8/layout/hierarchy1"/>
    <dgm:cxn modelId="{20B7220C-C53E-1C49-AFEC-B7F2CDEB1426}" type="presOf" srcId="{8CA1F8B0-CFB6-6945-8322-067BC4ECB733}" destId="{2F8EEF33-8717-0E49-8B62-3D93FC937CDC}" srcOrd="0" destOrd="0" presId="urn:microsoft.com/office/officeart/2005/8/layout/hierarchy1"/>
    <dgm:cxn modelId="{F007DED8-ABE5-6446-B1FF-0428331BF391}" srcId="{58D9755A-2CC3-1044-95CE-F06925E2A188}" destId="{8AAB08C4-A811-4A49-A4FA-72BAFDDF4622}" srcOrd="0" destOrd="0" parTransId="{049081A1-F95E-8E4C-B92E-C1EE0FCD1C0A}" sibTransId="{EE0360A0-40C8-FC4D-AF87-B3936F5C9367}"/>
    <dgm:cxn modelId="{A19C7241-7A9B-4241-9132-ADE43306D118}" type="presOf" srcId="{15D095DE-F492-E544-A1B1-B29787969808}" destId="{D38ACB54-CA5F-364B-8DFE-47CD2A0B3C75}" srcOrd="0" destOrd="0" presId="urn:microsoft.com/office/officeart/2005/8/layout/hierarchy1"/>
    <dgm:cxn modelId="{356C48DF-B6A9-2941-BA7C-14B2B6EC94C5}" srcId="{8413AFD0-66A2-5F42-80F5-43E5B7861A09}" destId="{15D095DE-F492-E544-A1B1-B29787969808}" srcOrd="0" destOrd="0" parTransId="{67927EB3-345D-5746-94FE-AB5305953CD0}" sibTransId="{56D9AE86-23BA-3846-825B-F4DA88317790}"/>
    <dgm:cxn modelId="{E9485137-1ED9-7144-A8D0-22ADD2D2995F}" srcId="{6C9DF24E-B05C-B946-B320-6D8C3DB1C173}" destId="{91ACFEAB-A6E1-4346-94B7-FCAF04B805C2}" srcOrd="0" destOrd="0" parTransId="{E57FDC00-5636-FF4D-95F4-BADD6E210FB5}" sibTransId="{1F1ED654-675A-AA4A-9E07-70D7D30028E7}"/>
    <dgm:cxn modelId="{A47C1D79-2551-3341-A04A-46C5702E2584}" type="presOf" srcId="{049081A1-F95E-8E4C-B92E-C1EE0FCD1C0A}" destId="{909F49AD-FE64-5A45-82E2-FBAE3F1510AB}" srcOrd="0" destOrd="0" presId="urn:microsoft.com/office/officeart/2005/8/layout/hierarchy1"/>
    <dgm:cxn modelId="{C3BD60C2-3A74-5D4D-9830-9ABB83EC18D3}" srcId="{8413AFD0-66A2-5F42-80F5-43E5B7861A09}" destId="{47527378-F5B3-5441-BDC6-12980C06DF7F}" srcOrd="1" destOrd="0" parTransId="{8C82BEB5-E8E7-5F49-8EAF-2D1103835499}" sibTransId="{725BDC01-D827-8542-AE4A-3F0D68798B23}"/>
    <dgm:cxn modelId="{56F02A73-3F6C-BD4A-B5A0-D708343CF094}" srcId="{3104BDB7-3F3F-F144-8FEB-B8A53883E014}" destId="{17DFA828-0393-DE48-B60B-E02474F850F6}" srcOrd="0" destOrd="0" parTransId="{DB91EA97-3549-DB48-A31F-20567E9F0D0C}" sibTransId="{446D623E-7ADF-9346-A0BA-3C295E0C1277}"/>
    <dgm:cxn modelId="{62CA54D5-EEC0-0147-B45B-DE3EF38997F8}" type="presOf" srcId="{6D349EA7-21FE-CB4E-94A0-CDB2CD9A3374}" destId="{7A57E06B-3CA0-F745-97B0-63A16EB55957}" srcOrd="0" destOrd="0" presId="urn:microsoft.com/office/officeart/2005/8/layout/hierarchy1"/>
    <dgm:cxn modelId="{BE45E542-023A-0A4B-A33D-DB4C8790B24B}" type="presOf" srcId="{F26B8622-9A04-2249-922A-A0058D0D37E5}" destId="{E5EAB507-B53C-4844-888B-6D8C8E7B32F5}" srcOrd="0" destOrd="0" presId="urn:microsoft.com/office/officeart/2005/8/layout/hierarchy1"/>
    <dgm:cxn modelId="{18BD1700-107B-7E47-91EB-256FB871239C}" type="presOf" srcId="{91ACFEAB-A6E1-4346-94B7-FCAF04B805C2}" destId="{F1D39164-1BF8-B544-8FF6-9E6E52EE86D6}" srcOrd="0" destOrd="0" presId="urn:microsoft.com/office/officeart/2005/8/layout/hierarchy1"/>
    <dgm:cxn modelId="{B24E268A-E336-804E-8B3E-40D97C9A018B}" srcId="{47527378-F5B3-5441-BDC6-12980C06DF7F}" destId="{8CA1F8B0-CFB6-6945-8322-067BC4ECB733}" srcOrd="1" destOrd="0" parTransId="{1854E77F-79C6-244C-898F-4582BF7095A8}" sibTransId="{BC48822A-1AA4-DC49-8746-C52C82694240}"/>
    <dgm:cxn modelId="{B7D9257C-7CEE-7E41-9740-6BB53A69D9E9}" type="presOf" srcId="{47527378-F5B3-5441-BDC6-12980C06DF7F}" destId="{2D21E7AE-C0DF-EA44-A79C-3311A968A986}" srcOrd="0" destOrd="0" presId="urn:microsoft.com/office/officeart/2005/8/layout/hierarchy1"/>
    <dgm:cxn modelId="{2F81D158-2F0E-934F-824D-61753BCE54B4}" srcId="{47527378-F5B3-5441-BDC6-12980C06DF7F}" destId="{C8F417F8-79E5-1446-B027-2B68AA9D5BA4}" srcOrd="0" destOrd="0" parTransId="{B7BF2692-8925-8644-830A-4EAF7D8FDDCE}" sibTransId="{7E0585F8-0423-FD4A-AB31-2059CEF69EEA}"/>
    <dgm:cxn modelId="{784B1573-5700-E542-BF3F-2376BB7AD7F8}" type="presParOf" srcId="{6D395149-6B72-7242-9403-431F6A9A44B6}" destId="{01D98EAA-A148-AA41-BAB0-39703BF310E7}" srcOrd="0" destOrd="0" presId="urn:microsoft.com/office/officeart/2005/8/layout/hierarchy1"/>
    <dgm:cxn modelId="{9E94B3BE-BB6B-554A-827D-A740715F3937}" type="presParOf" srcId="{01D98EAA-A148-AA41-BAB0-39703BF310E7}" destId="{CB91FCC1-D34C-5141-84B4-19B464C9C401}" srcOrd="0" destOrd="0" presId="urn:microsoft.com/office/officeart/2005/8/layout/hierarchy1"/>
    <dgm:cxn modelId="{E68543D3-1BB0-904C-8FD5-A476564D7BB4}" type="presParOf" srcId="{CB91FCC1-D34C-5141-84B4-19B464C9C401}" destId="{E2834138-44BC-6F40-9416-E8E6E68D9F44}" srcOrd="0" destOrd="0" presId="urn:microsoft.com/office/officeart/2005/8/layout/hierarchy1"/>
    <dgm:cxn modelId="{97525525-6921-B64D-B4B9-FAB11D3CA9A2}" type="presParOf" srcId="{CB91FCC1-D34C-5141-84B4-19B464C9C401}" destId="{F1D39164-1BF8-B544-8FF6-9E6E52EE86D6}" srcOrd="1" destOrd="0" presId="urn:microsoft.com/office/officeart/2005/8/layout/hierarchy1"/>
    <dgm:cxn modelId="{6AFFEBE6-3E76-314C-A817-D3DCDF7A23B9}" type="presParOf" srcId="{01D98EAA-A148-AA41-BAB0-39703BF310E7}" destId="{6A07BD26-3EDB-9E43-BF7C-028D2627EFB0}" srcOrd="1" destOrd="0" presId="urn:microsoft.com/office/officeart/2005/8/layout/hierarchy1"/>
    <dgm:cxn modelId="{737F4CA7-7209-0346-83F2-270B372F7C94}" type="presParOf" srcId="{6A07BD26-3EDB-9E43-BF7C-028D2627EFB0}" destId="{E5EAB507-B53C-4844-888B-6D8C8E7B32F5}" srcOrd="0" destOrd="0" presId="urn:microsoft.com/office/officeart/2005/8/layout/hierarchy1"/>
    <dgm:cxn modelId="{7EA28FA6-6F7D-F442-9828-456346A4A058}" type="presParOf" srcId="{6A07BD26-3EDB-9E43-BF7C-028D2627EFB0}" destId="{C891E128-48DC-2744-BCCD-7C7554118B01}" srcOrd="1" destOrd="0" presId="urn:microsoft.com/office/officeart/2005/8/layout/hierarchy1"/>
    <dgm:cxn modelId="{27909138-A3E4-EE46-92CB-70951D3968FF}" type="presParOf" srcId="{C891E128-48DC-2744-BCCD-7C7554118B01}" destId="{288275E4-8353-7F42-A3B9-73E8670B2FF5}" srcOrd="0" destOrd="0" presId="urn:microsoft.com/office/officeart/2005/8/layout/hierarchy1"/>
    <dgm:cxn modelId="{B8958CC6-1740-8D45-8EE8-2EB4B4022C02}" type="presParOf" srcId="{288275E4-8353-7F42-A3B9-73E8670B2FF5}" destId="{B3D28D79-DDFF-474A-9CF8-FC578F27F367}" srcOrd="0" destOrd="0" presId="urn:microsoft.com/office/officeart/2005/8/layout/hierarchy1"/>
    <dgm:cxn modelId="{352E2554-6962-F947-8B80-78D963E1290A}" type="presParOf" srcId="{288275E4-8353-7F42-A3B9-73E8670B2FF5}" destId="{7B348233-CBD1-9A4C-BB11-8E9CDC88996D}" srcOrd="1" destOrd="0" presId="urn:microsoft.com/office/officeart/2005/8/layout/hierarchy1"/>
    <dgm:cxn modelId="{0E8C084C-16BB-204E-9384-33FA163F2F75}" type="presParOf" srcId="{C891E128-48DC-2744-BCCD-7C7554118B01}" destId="{DFFAB956-9AFF-074B-AE3E-0E1B63543BDB}" srcOrd="1" destOrd="0" presId="urn:microsoft.com/office/officeart/2005/8/layout/hierarchy1"/>
    <dgm:cxn modelId="{16D87373-144E-F245-94D8-212C46D70651}" type="presParOf" srcId="{DFFAB956-9AFF-074B-AE3E-0E1B63543BDB}" destId="{42461A9A-3560-254E-BBAB-139AC93CA3E9}" srcOrd="0" destOrd="0" presId="urn:microsoft.com/office/officeart/2005/8/layout/hierarchy1"/>
    <dgm:cxn modelId="{03273710-A19B-AE40-9B37-F6284A015165}" type="presParOf" srcId="{DFFAB956-9AFF-074B-AE3E-0E1B63543BDB}" destId="{C032F2E0-55EC-E04A-BC3A-783E8F8C5E2B}" srcOrd="1" destOrd="0" presId="urn:microsoft.com/office/officeart/2005/8/layout/hierarchy1"/>
    <dgm:cxn modelId="{F18B099D-C145-ED43-B045-3D7F08737A29}" type="presParOf" srcId="{C032F2E0-55EC-E04A-BC3A-783E8F8C5E2B}" destId="{27529420-406D-EB44-A8E1-F9AD48382C92}" srcOrd="0" destOrd="0" presId="urn:microsoft.com/office/officeart/2005/8/layout/hierarchy1"/>
    <dgm:cxn modelId="{340EEDA8-AE76-4D4B-8361-65518CCACE89}" type="presParOf" srcId="{27529420-406D-EB44-A8E1-F9AD48382C92}" destId="{4453765C-A49E-0149-AEA7-2A4AD7BD0AB0}" srcOrd="0" destOrd="0" presId="urn:microsoft.com/office/officeart/2005/8/layout/hierarchy1"/>
    <dgm:cxn modelId="{E2A94EA3-7201-CC4C-A8AA-A9738D7C5AD3}" type="presParOf" srcId="{27529420-406D-EB44-A8E1-F9AD48382C92}" destId="{D38ACB54-CA5F-364B-8DFE-47CD2A0B3C75}" srcOrd="1" destOrd="0" presId="urn:microsoft.com/office/officeart/2005/8/layout/hierarchy1"/>
    <dgm:cxn modelId="{FFE198F7-74F4-804B-A6C4-C78CBBB038FD}" type="presParOf" srcId="{C032F2E0-55EC-E04A-BC3A-783E8F8C5E2B}" destId="{F0600845-1CDA-B640-93C2-CCA7F36301D0}" srcOrd="1" destOrd="0" presId="urn:microsoft.com/office/officeart/2005/8/layout/hierarchy1"/>
    <dgm:cxn modelId="{39450845-7569-E14C-8DAE-3F4815C98593}" type="presParOf" srcId="{DFFAB956-9AFF-074B-AE3E-0E1B63543BDB}" destId="{EE0F68CD-D49A-8A4F-A95D-19CE243CE50D}" srcOrd="2" destOrd="0" presId="urn:microsoft.com/office/officeart/2005/8/layout/hierarchy1"/>
    <dgm:cxn modelId="{FD914F5B-C687-9642-9B7E-E5FB5C1C44DD}" type="presParOf" srcId="{DFFAB956-9AFF-074B-AE3E-0E1B63543BDB}" destId="{96CE5E0B-1D22-5948-B46B-559FE7A16AC2}" srcOrd="3" destOrd="0" presId="urn:microsoft.com/office/officeart/2005/8/layout/hierarchy1"/>
    <dgm:cxn modelId="{ABF0C8AB-F7D9-0A4F-AD40-714D87FEC48B}" type="presParOf" srcId="{96CE5E0B-1D22-5948-B46B-559FE7A16AC2}" destId="{068D2FAB-6DC3-DD48-8585-34A3B592B19D}" srcOrd="0" destOrd="0" presId="urn:microsoft.com/office/officeart/2005/8/layout/hierarchy1"/>
    <dgm:cxn modelId="{2A23D1AE-DCB6-234F-A49C-2861ACC23E3B}" type="presParOf" srcId="{068D2FAB-6DC3-DD48-8585-34A3B592B19D}" destId="{D2148AF7-D1EF-FA40-ADC7-427DA4ACED9B}" srcOrd="0" destOrd="0" presId="urn:microsoft.com/office/officeart/2005/8/layout/hierarchy1"/>
    <dgm:cxn modelId="{3E4E4844-80E6-5B4A-98F8-62494E8B5818}" type="presParOf" srcId="{068D2FAB-6DC3-DD48-8585-34A3B592B19D}" destId="{2D21E7AE-C0DF-EA44-A79C-3311A968A986}" srcOrd="1" destOrd="0" presId="urn:microsoft.com/office/officeart/2005/8/layout/hierarchy1"/>
    <dgm:cxn modelId="{EFC4F06D-D911-4E47-9B89-1C0345761BD8}" type="presParOf" srcId="{96CE5E0B-1D22-5948-B46B-559FE7A16AC2}" destId="{698DD166-55E5-E64E-9DA3-F470D2DB7C52}" srcOrd="1" destOrd="0" presId="urn:microsoft.com/office/officeart/2005/8/layout/hierarchy1"/>
    <dgm:cxn modelId="{9100332D-E93E-B845-AF80-387AA0FD567A}" type="presParOf" srcId="{698DD166-55E5-E64E-9DA3-F470D2DB7C52}" destId="{91B8F18B-FA63-6846-9221-912BCEF42FCB}" srcOrd="0" destOrd="0" presId="urn:microsoft.com/office/officeart/2005/8/layout/hierarchy1"/>
    <dgm:cxn modelId="{7185D2F6-BD3A-DA44-8A8D-32C6B4AA5C3A}" type="presParOf" srcId="{698DD166-55E5-E64E-9DA3-F470D2DB7C52}" destId="{C52F1BCD-C254-7949-9634-F9E57E180C06}" srcOrd="1" destOrd="0" presId="urn:microsoft.com/office/officeart/2005/8/layout/hierarchy1"/>
    <dgm:cxn modelId="{4383A2D6-6C56-F64F-B0F5-FF9CDF352B9B}" type="presParOf" srcId="{C52F1BCD-C254-7949-9634-F9E57E180C06}" destId="{A5835BA3-503F-F141-BBD0-41C8261E1BD9}" srcOrd="0" destOrd="0" presId="urn:microsoft.com/office/officeart/2005/8/layout/hierarchy1"/>
    <dgm:cxn modelId="{E78F2398-1B64-CB4F-A5A1-DF767A17FC24}" type="presParOf" srcId="{A5835BA3-503F-F141-BBD0-41C8261E1BD9}" destId="{461BAB0C-A480-BE4F-8378-89DE136457D1}" srcOrd="0" destOrd="0" presId="urn:microsoft.com/office/officeart/2005/8/layout/hierarchy1"/>
    <dgm:cxn modelId="{4C91C074-670B-4F47-8B61-BCD3A281DF0F}" type="presParOf" srcId="{A5835BA3-503F-F141-BBD0-41C8261E1BD9}" destId="{648DA947-7384-3A42-9346-BFA7877BF820}" srcOrd="1" destOrd="0" presId="urn:microsoft.com/office/officeart/2005/8/layout/hierarchy1"/>
    <dgm:cxn modelId="{146EF5A9-5CCB-5643-A96B-EDE148E78475}" type="presParOf" srcId="{C52F1BCD-C254-7949-9634-F9E57E180C06}" destId="{7C7F13DA-AD4E-374E-AF0C-CA9098A1B8C2}" srcOrd="1" destOrd="0" presId="urn:microsoft.com/office/officeart/2005/8/layout/hierarchy1"/>
    <dgm:cxn modelId="{C841AEDE-83DA-D24C-9390-E97C4E8D4943}" type="presParOf" srcId="{698DD166-55E5-E64E-9DA3-F470D2DB7C52}" destId="{5F23CC88-5738-1A4E-AC0C-5D8348074C51}" srcOrd="2" destOrd="0" presId="urn:microsoft.com/office/officeart/2005/8/layout/hierarchy1"/>
    <dgm:cxn modelId="{90BE3390-9ACD-7E4C-8BDD-86BEEC5A60B3}" type="presParOf" srcId="{698DD166-55E5-E64E-9DA3-F470D2DB7C52}" destId="{0BA1F349-6CD4-1747-AAB2-3908A88EEDF6}" srcOrd="3" destOrd="0" presId="urn:microsoft.com/office/officeart/2005/8/layout/hierarchy1"/>
    <dgm:cxn modelId="{1E163DCE-15E1-684C-8FFE-481648CD47DA}" type="presParOf" srcId="{0BA1F349-6CD4-1747-AAB2-3908A88EEDF6}" destId="{7E5D40C0-CE82-6949-BA35-8257CAA8E69C}" srcOrd="0" destOrd="0" presId="urn:microsoft.com/office/officeart/2005/8/layout/hierarchy1"/>
    <dgm:cxn modelId="{A1C7FF2C-1FEE-C940-83A9-06CE1B4DB1B2}" type="presParOf" srcId="{7E5D40C0-CE82-6949-BA35-8257CAA8E69C}" destId="{F0A3C98F-1E35-9C4B-955B-4306F0403A1D}" srcOrd="0" destOrd="0" presId="urn:microsoft.com/office/officeart/2005/8/layout/hierarchy1"/>
    <dgm:cxn modelId="{7BE242F6-C09C-E440-9838-A054F5381B5F}" type="presParOf" srcId="{7E5D40C0-CE82-6949-BA35-8257CAA8E69C}" destId="{2F8EEF33-8717-0E49-8B62-3D93FC937CDC}" srcOrd="1" destOrd="0" presId="urn:microsoft.com/office/officeart/2005/8/layout/hierarchy1"/>
    <dgm:cxn modelId="{67B9C33E-7DDD-C442-A53D-0FD9D82072F2}" type="presParOf" srcId="{0BA1F349-6CD4-1747-AAB2-3908A88EEDF6}" destId="{5C9DDD7B-6C5B-834C-BDF8-3B705DD69D66}" srcOrd="1" destOrd="0" presId="urn:microsoft.com/office/officeart/2005/8/layout/hierarchy1"/>
    <dgm:cxn modelId="{8A5EDE92-9843-2D4A-B618-B29A6FEAA838}" type="presParOf" srcId="{6A07BD26-3EDB-9E43-BF7C-028D2627EFB0}" destId="{7B834DB1-BE26-BD47-AE26-B1DEEFE06298}" srcOrd="2" destOrd="0" presId="urn:microsoft.com/office/officeart/2005/8/layout/hierarchy1"/>
    <dgm:cxn modelId="{68D40E4C-80DC-704D-B38C-9E07144B7883}" type="presParOf" srcId="{6A07BD26-3EDB-9E43-BF7C-028D2627EFB0}" destId="{FCEADED6-BC01-1C40-B874-C704799F8121}" srcOrd="3" destOrd="0" presId="urn:microsoft.com/office/officeart/2005/8/layout/hierarchy1"/>
    <dgm:cxn modelId="{C3918A2E-72A7-F445-8B93-E97BE7CBC58A}" type="presParOf" srcId="{FCEADED6-BC01-1C40-B874-C704799F8121}" destId="{F601C883-F21A-7F40-A1AE-6C7433DEBA2F}" srcOrd="0" destOrd="0" presId="urn:microsoft.com/office/officeart/2005/8/layout/hierarchy1"/>
    <dgm:cxn modelId="{59AD473C-D29E-F545-82F1-07C21200C5D3}" type="presParOf" srcId="{F601C883-F21A-7F40-A1AE-6C7433DEBA2F}" destId="{92FE3C2E-EAA7-1345-91AA-4E41559AF777}" srcOrd="0" destOrd="0" presId="urn:microsoft.com/office/officeart/2005/8/layout/hierarchy1"/>
    <dgm:cxn modelId="{BC765E85-48BE-0443-A773-A00DCC3497D9}" type="presParOf" srcId="{F601C883-F21A-7F40-A1AE-6C7433DEBA2F}" destId="{1FAC6205-DC68-D249-ACD2-4FADAA65F694}" srcOrd="1" destOrd="0" presId="urn:microsoft.com/office/officeart/2005/8/layout/hierarchy1"/>
    <dgm:cxn modelId="{AB4D44EA-C5E0-2342-8CCD-0EB6CF8CE819}" type="presParOf" srcId="{FCEADED6-BC01-1C40-B874-C704799F8121}" destId="{92D5AF82-3A7B-1D4C-B520-48F862B636C8}" srcOrd="1" destOrd="0" presId="urn:microsoft.com/office/officeart/2005/8/layout/hierarchy1"/>
    <dgm:cxn modelId="{E887372F-DBAE-1E49-A30A-169A47D70111}" type="presParOf" srcId="{92D5AF82-3A7B-1D4C-B520-48F862B636C8}" destId="{909F49AD-FE64-5A45-82E2-FBAE3F1510AB}" srcOrd="0" destOrd="0" presId="urn:microsoft.com/office/officeart/2005/8/layout/hierarchy1"/>
    <dgm:cxn modelId="{F2B15820-5B6F-F649-B35A-2904421B42D9}" type="presParOf" srcId="{92D5AF82-3A7B-1D4C-B520-48F862B636C8}" destId="{A8CBE953-8139-2647-95CA-0092AAB4DDD0}" srcOrd="1" destOrd="0" presId="urn:microsoft.com/office/officeart/2005/8/layout/hierarchy1"/>
    <dgm:cxn modelId="{34739F28-740B-764F-9ED0-696178C2992F}" type="presParOf" srcId="{A8CBE953-8139-2647-95CA-0092AAB4DDD0}" destId="{E273B4B2-1C91-9941-9F00-7332B0D87ABC}" srcOrd="0" destOrd="0" presId="urn:microsoft.com/office/officeart/2005/8/layout/hierarchy1"/>
    <dgm:cxn modelId="{45AA881B-2D63-3043-9494-6C61789A9DB5}" type="presParOf" srcId="{E273B4B2-1C91-9941-9F00-7332B0D87ABC}" destId="{F3BF3B4A-AAE3-5C4D-9580-F33DFE58259F}" srcOrd="0" destOrd="0" presId="urn:microsoft.com/office/officeart/2005/8/layout/hierarchy1"/>
    <dgm:cxn modelId="{983664AD-BA9E-CB44-8E66-C191B598CD19}" type="presParOf" srcId="{E273B4B2-1C91-9941-9F00-7332B0D87ABC}" destId="{0E5F0685-C27C-0C44-AD78-7E4C5741B8F0}" srcOrd="1" destOrd="0" presId="urn:microsoft.com/office/officeart/2005/8/layout/hierarchy1"/>
    <dgm:cxn modelId="{FE3404CA-BCC1-2D47-8908-CC000B327C51}" type="presParOf" srcId="{A8CBE953-8139-2647-95CA-0092AAB4DDD0}" destId="{0448ABF4-7496-6247-A65F-48E034671C93}" srcOrd="1" destOrd="0" presId="urn:microsoft.com/office/officeart/2005/8/layout/hierarchy1"/>
    <dgm:cxn modelId="{6A1D471E-E3D9-B54A-A57C-06F78921EE7C}" type="presParOf" srcId="{6A07BD26-3EDB-9E43-BF7C-028D2627EFB0}" destId="{7A57E06B-3CA0-F745-97B0-63A16EB55957}" srcOrd="4" destOrd="0" presId="urn:microsoft.com/office/officeart/2005/8/layout/hierarchy1"/>
    <dgm:cxn modelId="{48717557-B6A5-C54A-AE8A-967DCCF4B099}" type="presParOf" srcId="{6A07BD26-3EDB-9E43-BF7C-028D2627EFB0}" destId="{1CDF7668-AF6E-4245-B0F6-BC4068FC3329}" srcOrd="5" destOrd="0" presId="urn:microsoft.com/office/officeart/2005/8/layout/hierarchy1"/>
    <dgm:cxn modelId="{C1C499BA-980D-C442-A7B5-F96287B81E7E}" type="presParOf" srcId="{1CDF7668-AF6E-4245-B0F6-BC4068FC3329}" destId="{3970EF20-4559-544D-AD76-47E3DF0B0593}" srcOrd="0" destOrd="0" presId="urn:microsoft.com/office/officeart/2005/8/layout/hierarchy1"/>
    <dgm:cxn modelId="{532A85E4-B822-DD48-A065-F94DBBD30A40}" type="presParOf" srcId="{3970EF20-4559-544D-AD76-47E3DF0B0593}" destId="{8D87B47B-66A5-5A4D-81D7-3BF5944B4637}" srcOrd="0" destOrd="0" presId="urn:microsoft.com/office/officeart/2005/8/layout/hierarchy1"/>
    <dgm:cxn modelId="{665776D1-C7D2-DB4B-B14B-DB9957A6EDC9}" type="presParOf" srcId="{3970EF20-4559-544D-AD76-47E3DF0B0593}" destId="{0AFF6FE8-AF0A-0D40-9B43-478E4CEF4476}" srcOrd="1" destOrd="0" presId="urn:microsoft.com/office/officeart/2005/8/layout/hierarchy1"/>
    <dgm:cxn modelId="{C39EBE00-404B-A04C-98D0-F6B765472ABA}" type="presParOf" srcId="{1CDF7668-AF6E-4245-B0F6-BC4068FC3329}" destId="{CF2CAC70-3897-F84E-AFEC-CCFD3CE8DD08}" srcOrd="1" destOrd="0" presId="urn:microsoft.com/office/officeart/2005/8/layout/hierarchy1"/>
    <dgm:cxn modelId="{64F4597C-839B-DA43-8849-82D656F87472}" type="presParOf" srcId="{CF2CAC70-3897-F84E-AFEC-CCFD3CE8DD08}" destId="{38A66770-2D6E-E14E-BF97-A92345EF2238}" srcOrd="0" destOrd="0" presId="urn:microsoft.com/office/officeart/2005/8/layout/hierarchy1"/>
    <dgm:cxn modelId="{B937A568-0553-2841-A21C-CDB41CCF59FE}" type="presParOf" srcId="{CF2CAC70-3897-F84E-AFEC-CCFD3CE8DD08}" destId="{2DEEBBF4-4558-934E-B84E-FBE28EB7ED7F}" srcOrd="1" destOrd="0" presId="urn:microsoft.com/office/officeart/2005/8/layout/hierarchy1"/>
    <dgm:cxn modelId="{C1A22D3F-4F2F-954E-BB67-B28628D90401}" type="presParOf" srcId="{2DEEBBF4-4558-934E-B84E-FBE28EB7ED7F}" destId="{DB8EA4A6-9215-2F44-B55A-52D03775E5A2}" srcOrd="0" destOrd="0" presId="urn:microsoft.com/office/officeart/2005/8/layout/hierarchy1"/>
    <dgm:cxn modelId="{06BDE534-1773-4646-80D8-235EE2298963}" type="presParOf" srcId="{DB8EA4A6-9215-2F44-B55A-52D03775E5A2}" destId="{9E602B42-8EB0-9044-883E-4EDD9E6743DC}" srcOrd="0" destOrd="0" presId="urn:microsoft.com/office/officeart/2005/8/layout/hierarchy1"/>
    <dgm:cxn modelId="{381487C3-1537-E847-912E-B556FF90E8D9}" type="presParOf" srcId="{DB8EA4A6-9215-2F44-B55A-52D03775E5A2}" destId="{F2ED696C-BD3A-2C46-891F-160BF567A901}" srcOrd="1" destOrd="0" presId="urn:microsoft.com/office/officeart/2005/8/layout/hierarchy1"/>
    <dgm:cxn modelId="{B0FB2CB2-066F-D849-B7EF-B3605C8BFEA4}" type="presParOf" srcId="{2DEEBBF4-4558-934E-B84E-FBE28EB7ED7F}" destId="{2F40A3DC-BE3B-C649-B93F-CD2CA7938529}" srcOrd="1" destOrd="0" presId="urn:microsoft.com/office/officeart/2005/8/layout/hierarchy1"/>
    <dgm:cxn modelId="{26E204CC-B367-7F42-BAD1-273853D30A05}" type="presParOf" srcId="{2F40A3DC-BE3B-C649-B93F-CD2CA7938529}" destId="{89F76378-B8AD-5649-BBBB-196407EBC5A3}" srcOrd="0" destOrd="0" presId="urn:microsoft.com/office/officeart/2005/8/layout/hierarchy1"/>
    <dgm:cxn modelId="{3358FBD7-82D8-6A4C-8790-21F4D429C732}" type="presParOf" srcId="{2F40A3DC-BE3B-C649-B93F-CD2CA7938529}" destId="{96BDA731-F089-9441-A87F-0439055D5120}" srcOrd="1" destOrd="0" presId="urn:microsoft.com/office/officeart/2005/8/layout/hierarchy1"/>
    <dgm:cxn modelId="{C09C8487-3EEB-234F-99CB-445ADA1C825A}" type="presParOf" srcId="{96BDA731-F089-9441-A87F-0439055D5120}" destId="{DCA28C0C-A704-EA48-AD68-0AE837C9A0F6}" srcOrd="0" destOrd="0" presId="urn:microsoft.com/office/officeart/2005/8/layout/hierarchy1"/>
    <dgm:cxn modelId="{5219EAB4-6636-804D-861B-185A10D9971A}" type="presParOf" srcId="{DCA28C0C-A704-EA48-AD68-0AE837C9A0F6}" destId="{42836FAA-F7FA-BF4A-99DF-BF03D0FBC499}" srcOrd="0" destOrd="0" presId="urn:microsoft.com/office/officeart/2005/8/layout/hierarchy1"/>
    <dgm:cxn modelId="{42D79FF7-B37D-CA41-B767-3FEEA878826B}" type="presParOf" srcId="{DCA28C0C-A704-EA48-AD68-0AE837C9A0F6}" destId="{59B6E906-3622-B244-A0E9-D57A51502028}" srcOrd="1" destOrd="0" presId="urn:microsoft.com/office/officeart/2005/8/layout/hierarchy1"/>
    <dgm:cxn modelId="{748331E1-DF0C-6643-8876-FFBC7B74611B}" type="presParOf" srcId="{96BDA731-F089-9441-A87F-0439055D5120}" destId="{C67A64C0-2A28-3D4B-844B-8E8EEA2352A4}" srcOrd="1" destOrd="0" presId="urn:microsoft.com/office/officeart/2005/8/layout/hierarchy1"/>
    <dgm:cxn modelId="{DBA7E43F-B214-E247-B8FC-275FB215C9CC}" type="presParOf" srcId="{2F40A3DC-BE3B-C649-B93F-CD2CA7938529}" destId="{60557CDB-3D93-094E-BD80-FF7189BC08A0}" srcOrd="2" destOrd="0" presId="urn:microsoft.com/office/officeart/2005/8/layout/hierarchy1"/>
    <dgm:cxn modelId="{62C4C94B-1124-2942-8467-4422A0206F7A}" type="presParOf" srcId="{2F40A3DC-BE3B-C649-B93F-CD2CA7938529}" destId="{A991D73F-6C3F-F546-9F86-6A413776D42F}" srcOrd="3" destOrd="0" presId="urn:microsoft.com/office/officeart/2005/8/layout/hierarchy1"/>
    <dgm:cxn modelId="{BB2239B5-2B5B-1447-8BF4-7FE1E2B4AE2A}" type="presParOf" srcId="{A991D73F-6C3F-F546-9F86-6A413776D42F}" destId="{4B134D9D-5CD0-F544-AF2F-525C338AEA32}" srcOrd="0" destOrd="0" presId="urn:microsoft.com/office/officeart/2005/8/layout/hierarchy1"/>
    <dgm:cxn modelId="{BD8B802B-86B2-7940-BC9F-4FDA0956A63D}" type="presParOf" srcId="{4B134D9D-5CD0-F544-AF2F-525C338AEA32}" destId="{F000E5DE-C55B-3B40-99CE-A870EE7669B5}" srcOrd="0" destOrd="0" presId="urn:microsoft.com/office/officeart/2005/8/layout/hierarchy1"/>
    <dgm:cxn modelId="{80FA3831-4C8E-594D-8C50-3222C768E565}" type="presParOf" srcId="{4B134D9D-5CD0-F544-AF2F-525C338AEA32}" destId="{976B3185-3D46-6644-A136-46E2A53DD852}" srcOrd="1" destOrd="0" presId="urn:microsoft.com/office/officeart/2005/8/layout/hierarchy1"/>
    <dgm:cxn modelId="{68E7F15F-7189-B745-B834-29C626A7C13C}" type="presParOf" srcId="{A991D73F-6C3F-F546-9F86-6A413776D42F}" destId="{9CFAF471-5730-A645-A1CD-E291167A60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9DF24E-B05C-B946-B320-6D8C3DB1C173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ACFEAB-A6E1-4346-94B7-FCAF04B805C2}">
      <dgm:prSet phldrT="[Text]"/>
      <dgm:spPr/>
      <dgm:t>
        <a:bodyPr/>
        <a:lstStyle/>
        <a:p>
          <a:r>
            <a:rPr lang="en-US" dirty="0" smtClean="0"/>
            <a:t>/</a:t>
          </a:r>
          <a:endParaRPr lang="en-US" dirty="0"/>
        </a:p>
      </dgm:t>
    </dgm:pt>
    <dgm:pt modelId="{E57FDC00-5636-FF4D-95F4-BADD6E210FB5}" type="parTrans" cxnId="{E9485137-1ED9-7144-A8D0-22ADD2D2995F}">
      <dgm:prSet/>
      <dgm:spPr/>
      <dgm:t>
        <a:bodyPr/>
        <a:lstStyle/>
        <a:p>
          <a:endParaRPr lang="en-US"/>
        </a:p>
      </dgm:t>
    </dgm:pt>
    <dgm:pt modelId="{1F1ED654-675A-AA4A-9E07-70D7D30028E7}" type="sibTrans" cxnId="{E9485137-1ED9-7144-A8D0-22ADD2D2995F}">
      <dgm:prSet/>
      <dgm:spPr/>
      <dgm:t>
        <a:bodyPr/>
        <a:lstStyle/>
        <a:p>
          <a:endParaRPr lang="en-US"/>
        </a:p>
      </dgm:t>
    </dgm:pt>
    <dgm:pt modelId="{8413AFD0-66A2-5F42-80F5-43E5B7861A09}">
      <dgm:prSet phldrT="[Text]"/>
      <dgm:spPr/>
      <dgm:t>
        <a:bodyPr/>
        <a:lstStyle/>
        <a:p>
          <a:r>
            <a:rPr lang="en-US" dirty="0" smtClean="0"/>
            <a:t>1a	</a:t>
          </a:r>
          <a:endParaRPr lang="en-US" dirty="0"/>
        </a:p>
      </dgm:t>
    </dgm:pt>
    <dgm:pt modelId="{F26B8622-9A04-2249-922A-A0058D0D37E5}" type="parTrans" cxnId="{6A1061E1-D2D1-4F47-8249-E5C9300486CA}">
      <dgm:prSet/>
      <dgm:spPr/>
      <dgm:t>
        <a:bodyPr/>
        <a:lstStyle/>
        <a:p>
          <a:endParaRPr lang="en-US"/>
        </a:p>
      </dgm:t>
    </dgm:pt>
    <dgm:pt modelId="{D5666238-8762-CD4B-9123-8A3DDDFB443A}" type="sibTrans" cxnId="{6A1061E1-D2D1-4F47-8249-E5C9300486CA}">
      <dgm:prSet/>
      <dgm:spPr/>
      <dgm:t>
        <a:bodyPr/>
        <a:lstStyle/>
        <a:p>
          <a:endParaRPr lang="en-US"/>
        </a:p>
      </dgm:t>
    </dgm:pt>
    <dgm:pt modelId="{15D095DE-F492-E544-A1B1-B29787969808}">
      <dgm:prSet phldrT="[Text]"/>
      <dgm:spPr/>
      <dgm:t>
        <a:bodyPr/>
        <a:lstStyle/>
        <a:p>
          <a:r>
            <a:rPr lang="en-US" dirty="0" smtClean="0"/>
            <a:t>2a	</a:t>
          </a:r>
          <a:endParaRPr lang="en-US" dirty="0"/>
        </a:p>
      </dgm:t>
    </dgm:pt>
    <dgm:pt modelId="{67927EB3-345D-5746-94FE-AB5305953CD0}" type="parTrans" cxnId="{356C48DF-B6A9-2941-BA7C-14B2B6EC94C5}">
      <dgm:prSet/>
      <dgm:spPr/>
      <dgm:t>
        <a:bodyPr/>
        <a:lstStyle/>
        <a:p>
          <a:endParaRPr lang="en-US"/>
        </a:p>
      </dgm:t>
    </dgm:pt>
    <dgm:pt modelId="{56D9AE86-23BA-3846-825B-F4DA88317790}" type="sibTrans" cxnId="{356C48DF-B6A9-2941-BA7C-14B2B6EC94C5}">
      <dgm:prSet/>
      <dgm:spPr/>
      <dgm:t>
        <a:bodyPr/>
        <a:lstStyle/>
        <a:p>
          <a:endParaRPr lang="en-US"/>
        </a:p>
      </dgm:t>
    </dgm:pt>
    <dgm:pt modelId="{47527378-F5B3-5441-BDC6-12980C06DF7F}">
      <dgm:prSet phldrT="[Text]"/>
      <dgm:spPr/>
      <dgm:t>
        <a:bodyPr/>
        <a:lstStyle/>
        <a:p>
          <a:r>
            <a:rPr lang="en-US" dirty="0" smtClean="0"/>
            <a:t>2b</a:t>
          </a:r>
          <a:endParaRPr lang="en-US" dirty="0"/>
        </a:p>
      </dgm:t>
    </dgm:pt>
    <dgm:pt modelId="{8C82BEB5-E8E7-5F49-8EAF-2D1103835499}" type="parTrans" cxnId="{C3BD60C2-3A74-5D4D-9830-9ABB83EC18D3}">
      <dgm:prSet/>
      <dgm:spPr/>
      <dgm:t>
        <a:bodyPr/>
        <a:lstStyle/>
        <a:p>
          <a:endParaRPr lang="en-US"/>
        </a:p>
      </dgm:t>
    </dgm:pt>
    <dgm:pt modelId="{725BDC01-D827-8542-AE4A-3F0D68798B23}" type="sibTrans" cxnId="{C3BD60C2-3A74-5D4D-9830-9ABB83EC18D3}">
      <dgm:prSet/>
      <dgm:spPr/>
      <dgm:t>
        <a:bodyPr/>
        <a:lstStyle/>
        <a:p>
          <a:endParaRPr lang="en-US"/>
        </a:p>
      </dgm:t>
    </dgm:pt>
    <dgm:pt modelId="{58D9755A-2CC3-1044-95CE-F06925E2A188}">
      <dgm:prSet phldrT="[Text]"/>
      <dgm:spPr/>
      <dgm:t>
        <a:bodyPr/>
        <a:lstStyle/>
        <a:p>
          <a:r>
            <a:rPr lang="en-US" dirty="0" smtClean="0"/>
            <a:t>1b</a:t>
          </a:r>
          <a:endParaRPr lang="en-US" dirty="0"/>
        </a:p>
      </dgm:t>
    </dgm:pt>
    <dgm:pt modelId="{1181A2FE-60D5-E14D-9812-237C39F471E6}" type="parTrans" cxnId="{7C6B8E9A-A502-A841-877C-1560477C8DE8}">
      <dgm:prSet/>
      <dgm:spPr/>
      <dgm:t>
        <a:bodyPr/>
        <a:lstStyle/>
        <a:p>
          <a:endParaRPr lang="en-US"/>
        </a:p>
      </dgm:t>
    </dgm:pt>
    <dgm:pt modelId="{179432F0-5CBA-424B-A2E9-0071E5BEF8CC}" type="sibTrans" cxnId="{7C6B8E9A-A502-A841-877C-1560477C8DE8}">
      <dgm:prSet/>
      <dgm:spPr/>
      <dgm:t>
        <a:bodyPr/>
        <a:lstStyle/>
        <a:p>
          <a:endParaRPr lang="en-US"/>
        </a:p>
      </dgm:t>
    </dgm:pt>
    <dgm:pt modelId="{8AAB08C4-A811-4A49-A4FA-72BAFDDF4622}">
      <dgm:prSet phldrT="[Text]"/>
      <dgm:spPr/>
      <dgm:t>
        <a:bodyPr/>
        <a:lstStyle/>
        <a:p>
          <a:r>
            <a:rPr lang="en-US" dirty="0" smtClean="0"/>
            <a:t>2c</a:t>
          </a:r>
          <a:endParaRPr lang="en-US" dirty="0"/>
        </a:p>
      </dgm:t>
    </dgm:pt>
    <dgm:pt modelId="{049081A1-F95E-8E4C-B92E-C1EE0FCD1C0A}" type="parTrans" cxnId="{F007DED8-ABE5-6446-B1FF-0428331BF391}">
      <dgm:prSet/>
      <dgm:spPr/>
      <dgm:t>
        <a:bodyPr/>
        <a:lstStyle/>
        <a:p>
          <a:endParaRPr lang="en-US"/>
        </a:p>
      </dgm:t>
    </dgm:pt>
    <dgm:pt modelId="{EE0360A0-40C8-FC4D-AF87-B3936F5C9367}" type="sibTrans" cxnId="{F007DED8-ABE5-6446-B1FF-0428331BF391}">
      <dgm:prSet/>
      <dgm:spPr/>
      <dgm:t>
        <a:bodyPr/>
        <a:lstStyle/>
        <a:p>
          <a:endParaRPr lang="en-US"/>
        </a:p>
      </dgm:t>
    </dgm:pt>
    <dgm:pt modelId="{9D000CBD-5A16-A144-B1C9-DE31E9828FCE}">
      <dgm:prSet/>
      <dgm:spPr/>
      <dgm:t>
        <a:bodyPr/>
        <a:lstStyle/>
        <a:p>
          <a:r>
            <a:rPr lang="en-US" dirty="0" smtClean="0"/>
            <a:t>1c</a:t>
          </a:r>
          <a:endParaRPr lang="en-US" dirty="0"/>
        </a:p>
      </dgm:t>
    </dgm:pt>
    <dgm:pt modelId="{6D349EA7-21FE-CB4E-94A0-CDB2CD9A3374}" type="parTrans" cxnId="{89A73636-BAFE-E94C-9006-59A5DBA4014C}">
      <dgm:prSet/>
      <dgm:spPr/>
      <dgm:t>
        <a:bodyPr/>
        <a:lstStyle/>
        <a:p>
          <a:endParaRPr lang="en-US"/>
        </a:p>
      </dgm:t>
    </dgm:pt>
    <dgm:pt modelId="{640557D0-E627-514A-820F-ED1CEE353F81}" type="sibTrans" cxnId="{89A73636-BAFE-E94C-9006-59A5DBA4014C}">
      <dgm:prSet/>
      <dgm:spPr/>
      <dgm:t>
        <a:bodyPr/>
        <a:lstStyle/>
        <a:p>
          <a:endParaRPr lang="en-US"/>
        </a:p>
      </dgm:t>
    </dgm:pt>
    <dgm:pt modelId="{C8F417F8-79E5-1446-B027-2B68AA9D5BA4}">
      <dgm:prSet/>
      <dgm:spPr/>
      <dgm:t>
        <a:bodyPr/>
        <a:lstStyle/>
        <a:p>
          <a:r>
            <a:rPr lang="en-US" dirty="0" smtClean="0"/>
            <a:t>3a</a:t>
          </a:r>
          <a:endParaRPr lang="en-US" dirty="0"/>
        </a:p>
      </dgm:t>
    </dgm:pt>
    <dgm:pt modelId="{B7BF2692-8925-8644-830A-4EAF7D8FDDCE}" type="parTrans" cxnId="{2F81D158-2F0E-934F-824D-61753BCE54B4}">
      <dgm:prSet/>
      <dgm:spPr/>
      <dgm:t>
        <a:bodyPr/>
        <a:lstStyle/>
        <a:p>
          <a:endParaRPr lang="en-US"/>
        </a:p>
      </dgm:t>
    </dgm:pt>
    <dgm:pt modelId="{7E0585F8-0423-FD4A-AB31-2059CEF69EEA}" type="sibTrans" cxnId="{2F81D158-2F0E-934F-824D-61753BCE54B4}">
      <dgm:prSet/>
      <dgm:spPr/>
      <dgm:t>
        <a:bodyPr/>
        <a:lstStyle/>
        <a:p>
          <a:endParaRPr lang="en-US"/>
        </a:p>
      </dgm:t>
    </dgm:pt>
    <dgm:pt modelId="{3104BDB7-3F3F-F144-8FEB-B8A53883E014}">
      <dgm:prSet/>
      <dgm:spPr/>
      <dgm:t>
        <a:bodyPr/>
        <a:lstStyle/>
        <a:p>
          <a:r>
            <a:rPr lang="en-US" dirty="0" smtClean="0"/>
            <a:t>2d</a:t>
          </a:r>
          <a:endParaRPr lang="en-US" dirty="0"/>
        </a:p>
      </dgm:t>
    </dgm:pt>
    <dgm:pt modelId="{08E5A51D-83D5-A547-87B2-BE20F526F279}" type="parTrans" cxnId="{526CB57F-9B46-6444-9020-A6E5D27158B2}">
      <dgm:prSet/>
      <dgm:spPr/>
      <dgm:t>
        <a:bodyPr/>
        <a:lstStyle/>
        <a:p>
          <a:endParaRPr lang="en-US"/>
        </a:p>
      </dgm:t>
    </dgm:pt>
    <dgm:pt modelId="{3BD31CB0-1EAA-F44B-B399-3A11299D7024}" type="sibTrans" cxnId="{526CB57F-9B46-6444-9020-A6E5D27158B2}">
      <dgm:prSet/>
      <dgm:spPr/>
      <dgm:t>
        <a:bodyPr/>
        <a:lstStyle/>
        <a:p>
          <a:endParaRPr lang="en-US"/>
        </a:p>
      </dgm:t>
    </dgm:pt>
    <dgm:pt modelId="{8CA1F8B0-CFB6-6945-8322-067BC4ECB733}">
      <dgm:prSet/>
      <dgm:spPr/>
      <dgm:t>
        <a:bodyPr/>
        <a:lstStyle/>
        <a:p>
          <a:r>
            <a:rPr lang="en-US" dirty="0" smtClean="0"/>
            <a:t>3b</a:t>
          </a:r>
          <a:endParaRPr lang="en-US" dirty="0"/>
        </a:p>
      </dgm:t>
    </dgm:pt>
    <dgm:pt modelId="{1854E77F-79C6-244C-898F-4582BF7095A8}" type="parTrans" cxnId="{B24E268A-E336-804E-8B3E-40D97C9A018B}">
      <dgm:prSet/>
      <dgm:spPr/>
      <dgm:t>
        <a:bodyPr/>
        <a:lstStyle/>
        <a:p>
          <a:endParaRPr lang="en-US"/>
        </a:p>
      </dgm:t>
    </dgm:pt>
    <dgm:pt modelId="{BC48822A-1AA4-DC49-8746-C52C82694240}" type="sibTrans" cxnId="{B24E268A-E336-804E-8B3E-40D97C9A018B}">
      <dgm:prSet/>
      <dgm:spPr/>
      <dgm:t>
        <a:bodyPr/>
        <a:lstStyle/>
        <a:p>
          <a:endParaRPr lang="en-US"/>
        </a:p>
      </dgm:t>
    </dgm:pt>
    <dgm:pt modelId="{17DFA828-0393-DE48-B60B-E02474F850F6}">
      <dgm:prSet/>
      <dgm:spPr/>
      <dgm:t>
        <a:bodyPr/>
        <a:lstStyle/>
        <a:p>
          <a:r>
            <a:rPr lang="en-US" dirty="0" smtClean="0"/>
            <a:t>3c</a:t>
          </a:r>
          <a:endParaRPr lang="en-US" dirty="0"/>
        </a:p>
      </dgm:t>
    </dgm:pt>
    <dgm:pt modelId="{DB91EA97-3549-DB48-A31F-20567E9F0D0C}" type="parTrans" cxnId="{56F02A73-3F6C-BD4A-B5A0-D708343CF094}">
      <dgm:prSet/>
      <dgm:spPr/>
      <dgm:t>
        <a:bodyPr/>
        <a:lstStyle/>
        <a:p>
          <a:endParaRPr lang="en-US"/>
        </a:p>
      </dgm:t>
    </dgm:pt>
    <dgm:pt modelId="{446D623E-7ADF-9346-A0BA-3C295E0C1277}" type="sibTrans" cxnId="{56F02A73-3F6C-BD4A-B5A0-D708343CF094}">
      <dgm:prSet/>
      <dgm:spPr/>
      <dgm:t>
        <a:bodyPr/>
        <a:lstStyle/>
        <a:p>
          <a:endParaRPr lang="en-US"/>
        </a:p>
      </dgm:t>
    </dgm:pt>
    <dgm:pt modelId="{F5416FC6-CEB8-344B-8246-5B91A65D115A}">
      <dgm:prSet/>
      <dgm:spPr/>
      <dgm:t>
        <a:bodyPr/>
        <a:lstStyle/>
        <a:p>
          <a:r>
            <a:rPr lang="en-US" dirty="0" smtClean="0"/>
            <a:t>3d</a:t>
          </a:r>
          <a:endParaRPr lang="en-US" dirty="0"/>
        </a:p>
      </dgm:t>
    </dgm:pt>
    <dgm:pt modelId="{9D3CB2C0-F7CD-144B-86E9-29833B131163}" type="parTrans" cxnId="{43B6B04E-F756-5440-83B5-BFCD4414E271}">
      <dgm:prSet/>
      <dgm:spPr/>
      <dgm:t>
        <a:bodyPr/>
        <a:lstStyle/>
        <a:p>
          <a:endParaRPr lang="en-US"/>
        </a:p>
      </dgm:t>
    </dgm:pt>
    <dgm:pt modelId="{ED5D7801-E662-7441-BC03-05AD6A091E67}" type="sibTrans" cxnId="{43B6B04E-F756-5440-83B5-BFCD4414E271}">
      <dgm:prSet/>
      <dgm:spPr/>
      <dgm:t>
        <a:bodyPr/>
        <a:lstStyle/>
        <a:p>
          <a:endParaRPr lang="en-US"/>
        </a:p>
      </dgm:t>
    </dgm:pt>
    <dgm:pt modelId="{6D395149-6B72-7242-9403-431F6A9A44B6}" type="pres">
      <dgm:prSet presAssocID="{6C9DF24E-B05C-B946-B320-6D8C3DB1C1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1D98EAA-A148-AA41-BAB0-39703BF310E7}" type="pres">
      <dgm:prSet presAssocID="{91ACFEAB-A6E1-4346-94B7-FCAF04B805C2}" presName="hierRoot1" presStyleCnt="0"/>
      <dgm:spPr/>
    </dgm:pt>
    <dgm:pt modelId="{CB91FCC1-D34C-5141-84B4-19B464C9C401}" type="pres">
      <dgm:prSet presAssocID="{91ACFEAB-A6E1-4346-94B7-FCAF04B805C2}" presName="composite" presStyleCnt="0"/>
      <dgm:spPr/>
    </dgm:pt>
    <dgm:pt modelId="{E2834138-44BC-6F40-9416-E8E6E68D9F44}" type="pres">
      <dgm:prSet presAssocID="{91ACFEAB-A6E1-4346-94B7-FCAF04B805C2}" presName="background" presStyleLbl="node0" presStyleIdx="0" presStyleCnt="1"/>
      <dgm:spPr/>
    </dgm:pt>
    <dgm:pt modelId="{F1D39164-1BF8-B544-8FF6-9E6E52EE86D6}" type="pres">
      <dgm:prSet presAssocID="{91ACFEAB-A6E1-4346-94B7-FCAF04B805C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07BD26-3EDB-9E43-BF7C-028D2627EFB0}" type="pres">
      <dgm:prSet presAssocID="{91ACFEAB-A6E1-4346-94B7-FCAF04B805C2}" presName="hierChild2" presStyleCnt="0"/>
      <dgm:spPr/>
    </dgm:pt>
    <dgm:pt modelId="{E5EAB507-B53C-4844-888B-6D8C8E7B32F5}" type="pres">
      <dgm:prSet presAssocID="{F26B8622-9A04-2249-922A-A0058D0D37E5}" presName="Name10" presStyleLbl="parChTrans1D2" presStyleIdx="0" presStyleCnt="3"/>
      <dgm:spPr/>
      <dgm:t>
        <a:bodyPr/>
        <a:lstStyle/>
        <a:p>
          <a:endParaRPr lang="en-US"/>
        </a:p>
      </dgm:t>
    </dgm:pt>
    <dgm:pt modelId="{C891E128-48DC-2744-BCCD-7C7554118B01}" type="pres">
      <dgm:prSet presAssocID="{8413AFD0-66A2-5F42-80F5-43E5B7861A09}" presName="hierRoot2" presStyleCnt="0"/>
      <dgm:spPr/>
    </dgm:pt>
    <dgm:pt modelId="{288275E4-8353-7F42-A3B9-73E8670B2FF5}" type="pres">
      <dgm:prSet presAssocID="{8413AFD0-66A2-5F42-80F5-43E5B7861A09}" presName="composite2" presStyleCnt="0"/>
      <dgm:spPr/>
    </dgm:pt>
    <dgm:pt modelId="{B3D28D79-DDFF-474A-9CF8-FC578F27F367}" type="pres">
      <dgm:prSet presAssocID="{8413AFD0-66A2-5F42-80F5-43E5B7861A09}" presName="background2" presStyleLbl="node2" presStyleIdx="0" presStyleCnt="3"/>
      <dgm:spPr/>
    </dgm:pt>
    <dgm:pt modelId="{7B348233-CBD1-9A4C-BB11-8E9CDC88996D}" type="pres">
      <dgm:prSet presAssocID="{8413AFD0-66A2-5F42-80F5-43E5B7861A09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FAB956-9AFF-074B-AE3E-0E1B63543BDB}" type="pres">
      <dgm:prSet presAssocID="{8413AFD0-66A2-5F42-80F5-43E5B7861A09}" presName="hierChild3" presStyleCnt="0"/>
      <dgm:spPr/>
    </dgm:pt>
    <dgm:pt modelId="{42461A9A-3560-254E-BBAB-139AC93CA3E9}" type="pres">
      <dgm:prSet presAssocID="{67927EB3-345D-5746-94FE-AB5305953CD0}" presName="Name17" presStyleLbl="parChTrans1D3" presStyleIdx="0" presStyleCnt="4"/>
      <dgm:spPr/>
      <dgm:t>
        <a:bodyPr/>
        <a:lstStyle/>
        <a:p>
          <a:endParaRPr lang="en-US"/>
        </a:p>
      </dgm:t>
    </dgm:pt>
    <dgm:pt modelId="{C032F2E0-55EC-E04A-BC3A-783E8F8C5E2B}" type="pres">
      <dgm:prSet presAssocID="{15D095DE-F492-E544-A1B1-B29787969808}" presName="hierRoot3" presStyleCnt="0"/>
      <dgm:spPr/>
    </dgm:pt>
    <dgm:pt modelId="{27529420-406D-EB44-A8E1-F9AD48382C92}" type="pres">
      <dgm:prSet presAssocID="{15D095DE-F492-E544-A1B1-B29787969808}" presName="composite3" presStyleCnt="0"/>
      <dgm:spPr/>
    </dgm:pt>
    <dgm:pt modelId="{4453765C-A49E-0149-AEA7-2A4AD7BD0AB0}" type="pres">
      <dgm:prSet presAssocID="{15D095DE-F492-E544-A1B1-B29787969808}" presName="background3" presStyleLbl="node3" presStyleIdx="0" presStyleCnt="4"/>
      <dgm:spPr/>
    </dgm:pt>
    <dgm:pt modelId="{D38ACB54-CA5F-364B-8DFE-47CD2A0B3C75}" type="pres">
      <dgm:prSet presAssocID="{15D095DE-F492-E544-A1B1-B2978796980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600845-1CDA-B640-93C2-CCA7F36301D0}" type="pres">
      <dgm:prSet presAssocID="{15D095DE-F492-E544-A1B1-B29787969808}" presName="hierChild4" presStyleCnt="0"/>
      <dgm:spPr/>
    </dgm:pt>
    <dgm:pt modelId="{EE0F68CD-D49A-8A4F-A95D-19CE243CE50D}" type="pres">
      <dgm:prSet presAssocID="{8C82BEB5-E8E7-5F49-8EAF-2D1103835499}" presName="Name17" presStyleLbl="parChTrans1D3" presStyleIdx="1" presStyleCnt="4"/>
      <dgm:spPr/>
      <dgm:t>
        <a:bodyPr/>
        <a:lstStyle/>
        <a:p>
          <a:endParaRPr lang="en-US"/>
        </a:p>
      </dgm:t>
    </dgm:pt>
    <dgm:pt modelId="{96CE5E0B-1D22-5948-B46B-559FE7A16AC2}" type="pres">
      <dgm:prSet presAssocID="{47527378-F5B3-5441-BDC6-12980C06DF7F}" presName="hierRoot3" presStyleCnt="0"/>
      <dgm:spPr/>
    </dgm:pt>
    <dgm:pt modelId="{068D2FAB-6DC3-DD48-8585-34A3B592B19D}" type="pres">
      <dgm:prSet presAssocID="{47527378-F5B3-5441-BDC6-12980C06DF7F}" presName="composite3" presStyleCnt="0"/>
      <dgm:spPr/>
    </dgm:pt>
    <dgm:pt modelId="{D2148AF7-D1EF-FA40-ADC7-427DA4ACED9B}" type="pres">
      <dgm:prSet presAssocID="{47527378-F5B3-5441-BDC6-12980C06DF7F}" presName="background3" presStyleLbl="node3" presStyleIdx="1" presStyleCnt="4"/>
      <dgm:spPr/>
    </dgm:pt>
    <dgm:pt modelId="{2D21E7AE-C0DF-EA44-A79C-3311A968A986}" type="pres">
      <dgm:prSet presAssocID="{47527378-F5B3-5441-BDC6-12980C06DF7F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8DD166-55E5-E64E-9DA3-F470D2DB7C52}" type="pres">
      <dgm:prSet presAssocID="{47527378-F5B3-5441-BDC6-12980C06DF7F}" presName="hierChild4" presStyleCnt="0"/>
      <dgm:spPr/>
    </dgm:pt>
    <dgm:pt modelId="{91B8F18B-FA63-6846-9221-912BCEF42FCB}" type="pres">
      <dgm:prSet presAssocID="{B7BF2692-8925-8644-830A-4EAF7D8FDDCE}" presName="Name23" presStyleLbl="parChTrans1D4" presStyleIdx="0" presStyleCnt="4"/>
      <dgm:spPr/>
      <dgm:t>
        <a:bodyPr/>
        <a:lstStyle/>
        <a:p>
          <a:endParaRPr lang="en-US"/>
        </a:p>
      </dgm:t>
    </dgm:pt>
    <dgm:pt modelId="{C52F1BCD-C254-7949-9634-F9E57E180C06}" type="pres">
      <dgm:prSet presAssocID="{C8F417F8-79E5-1446-B027-2B68AA9D5BA4}" presName="hierRoot4" presStyleCnt="0"/>
      <dgm:spPr/>
    </dgm:pt>
    <dgm:pt modelId="{A5835BA3-503F-F141-BBD0-41C8261E1BD9}" type="pres">
      <dgm:prSet presAssocID="{C8F417F8-79E5-1446-B027-2B68AA9D5BA4}" presName="composite4" presStyleCnt="0"/>
      <dgm:spPr/>
    </dgm:pt>
    <dgm:pt modelId="{461BAB0C-A480-BE4F-8378-89DE136457D1}" type="pres">
      <dgm:prSet presAssocID="{C8F417F8-79E5-1446-B027-2B68AA9D5BA4}" presName="background4" presStyleLbl="node4" presStyleIdx="0" presStyleCnt="4"/>
      <dgm:spPr/>
    </dgm:pt>
    <dgm:pt modelId="{648DA947-7384-3A42-9346-BFA7877BF820}" type="pres">
      <dgm:prSet presAssocID="{C8F417F8-79E5-1446-B027-2B68AA9D5BA4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7F13DA-AD4E-374E-AF0C-CA9098A1B8C2}" type="pres">
      <dgm:prSet presAssocID="{C8F417F8-79E5-1446-B027-2B68AA9D5BA4}" presName="hierChild5" presStyleCnt="0"/>
      <dgm:spPr/>
    </dgm:pt>
    <dgm:pt modelId="{5F23CC88-5738-1A4E-AC0C-5D8348074C51}" type="pres">
      <dgm:prSet presAssocID="{1854E77F-79C6-244C-898F-4582BF7095A8}" presName="Name23" presStyleLbl="parChTrans1D4" presStyleIdx="1" presStyleCnt="4"/>
      <dgm:spPr/>
      <dgm:t>
        <a:bodyPr/>
        <a:lstStyle/>
        <a:p>
          <a:endParaRPr lang="en-US"/>
        </a:p>
      </dgm:t>
    </dgm:pt>
    <dgm:pt modelId="{0BA1F349-6CD4-1747-AAB2-3908A88EEDF6}" type="pres">
      <dgm:prSet presAssocID="{8CA1F8B0-CFB6-6945-8322-067BC4ECB733}" presName="hierRoot4" presStyleCnt="0"/>
      <dgm:spPr/>
    </dgm:pt>
    <dgm:pt modelId="{7E5D40C0-CE82-6949-BA35-8257CAA8E69C}" type="pres">
      <dgm:prSet presAssocID="{8CA1F8B0-CFB6-6945-8322-067BC4ECB733}" presName="composite4" presStyleCnt="0"/>
      <dgm:spPr/>
    </dgm:pt>
    <dgm:pt modelId="{F0A3C98F-1E35-9C4B-955B-4306F0403A1D}" type="pres">
      <dgm:prSet presAssocID="{8CA1F8B0-CFB6-6945-8322-067BC4ECB733}" presName="background4" presStyleLbl="node4" presStyleIdx="1" presStyleCnt="4"/>
      <dgm:spPr/>
    </dgm:pt>
    <dgm:pt modelId="{2F8EEF33-8717-0E49-8B62-3D93FC937CDC}" type="pres">
      <dgm:prSet presAssocID="{8CA1F8B0-CFB6-6945-8322-067BC4ECB733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9DDD7B-6C5B-834C-BDF8-3B705DD69D66}" type="pres">
      <dgm:prSet presAssocID="{8CA1F8B0-CFB6-6945-8322-067BC4ECB733}" presName="hierChild5" presStyleCnt="0"/>
      <dgm:spPr/>
    </dgm:pt>
    <dgm:pt modelId="{7B834DB1-BE26-BD47-AE26-B1DEEFE06298}" type="pres">
      <dgm:prSet presAssocID="{1181A2FE-60D5-E14D-9812-237C39F471E6}" presName="Name10" presStyleLbl="parChTrans1D2" presStyleIdx="1" presStyleCnt="3"/>
      <dgm:spPr/>
      <dgm:t>
        <a:bodyPr/>
        <a:lstStyle/>
        <a:p>
          <a:endParaRPr lang="en-US"/>
        </a:p>
      </dgm:t>
    </dgm:pt>
    <dgm:pt modelId="{FCEADED6-BC01-1C40-B874-C704799F8121}" type="pres">
      <dgm:prSet presAssocID="{58D9755A-2CC3-1044-95CE-F06925E2A188}" presName="hierRoot2" presStyleCnt="0"/>
      <dgm:spPr/>
    </dgm:pt>
    <dgm:pt modelId="{F601C883-F21A-7F40-A1AE-6C7433DEBA2F}" type="pres">
      <dgm:prSet presAssocID="{58D9755A-2CC3-1044-95CE-F06925E2A188}" presName="composite2" presStyleCnt="0"/>
      <dgm:spPr/>
    </dgm:pt>
    <dgm:pt modelId="{92FE3C2E-EAA7-1345-91AA-4E41559AF777}" type="pres">
      <dgm:prSet presAssocID="{58D9755A-2CC3-1044-95CE-F06925E2A188}" presName="background2" presStyleLbl="node2" presStyleIdx="1" presStyleCnt="3"/>
      <dgm:spPr/>
    </dgm:pt>
    <dgm:pt modelId="{1FAC6205-DC68-D249-ACD2-4FADAA65F694}" type="pres">
      <dgm:prSet presAssocID="{58D9755A-2CC3-1044-95CE-F06925E2A18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D5AF82-3A7B-1D4C-B520-48F862B636C8}" type="pres">
      <dgm:prSet presAssocID="{58D9755A-2CC3-1044-95CE-F06925E2A188}" presName="hierChild3" presStyleCnt="0"/>
      <dgm:spPr/>
    </dgm:pt>
    <dgm:pt modelId="{909F49AD-FE64-5A45-82E2-FBAE3F1510AB}" type="pres">
      <dgm:prSet presAssocID="{049081A1-F95E-8E4C-B92E-C1EE0FCD1C0A}" presName="Name17" presStyleLbl="parChTrans1D3" presStyleIdx="2" presStyleCnt="4"/>
      <dgm:spPr/>
      <dgm:t>
        <a:bodyPr/>
        <a:lstStyle/>
        <a:p>
          <a:endParaRPr lang="en-US"/>
        </a:p>
      </dgm:t>
    </dgm:pt>
    <dgm:pt modelId="{A8CBE953-8139-2647-95CA-0092AAB4DDD0}" type="pres">
      <dgm:prSet presAssocID="{8AAB08C4-A811-4A49-A4FA-72BAFDDF4622}" presName="hierRoot3" presStyleCnt="0"/>
      <dgm:spPr/>
    </dgm:pt>
    <dgm:pt modelId="{E273B4B2-1C91-9941-9F00-7332B0D87ABC}" type="pres">
      <dgm:prSet presAssocID="{8AAB08C4-A811-4A49-A4FA-72BAFDDF4622}" presName="composite3" presStyleCnt="0"/>
      <dgm:spPr/>
    </dgm:pt>
    <dgm:pt modelId="{F3BF3B4A-AAE3-5C4D-9580-F33DFE58259F}" type="pres">
      <dgm:prSet presAssocID="{8AAB08C4-A811-4A49-A4FA-72BAFDDF4622}" presName="background3" presStyleLbl="node3" presStyleIdx="2" presStyleCnt="4"/>
      <dgm:spPr/>
    </dgm:pt>
    <dgm:pt modelId="{0E5F0685-C27C-0C44-AD78-7E4C5741B8F0}" type="pres">
      <dgm:prSet presAssocID="{8AAB08C4-A811-4A49-A4FA-72BAFDDF4622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48ABF4-7496-6247-A65F-48E034671C93}" type="pres">
      <dgm:prSet presAssocID="{8AAB08C4-A811-4A49-A4FA-72BAFDDF4622}" presName="hierChild4" presStyleCnt="0"/>
      <dgm:spPr/>
    </dgm:pt>
    <dgm:pt modelId="{7A57E06B-3CA0-F745-97B0-63A16EB55957}" type="pres">
      <dgm:prSet presAssocID="{6D349EA7-21FE-CB4E-94A0-CDB2CD9A3374}" presName="Name10" presStyleLbl="parChTrans1D2" presStyleIdx="2" presStyleCnt="3"/>
      <dgm:spPr/>
      <dgm:t>
        <a:bodyPr/>
        <a:lstStyle/>
        <a:p>
          <a:endParaRPr lang="en-US"/>
        </a:p>
      </dgm:t>
    </dgm:pt>
    <dgm:pt modelId="{1CDF7668-AF6E-4245-B0F6-BC4068FC3329}" type="pres">
      <dgm:prSet presAssocID="{9D000CBD-5A16-A144-B1C9-DE31E9828FCE}" presName="hierRoot2" presStyleCnt="0"/>
      <dgm:spPr/>
    </dgm:pt>
    <dgm:pt modelId="{3970EF20-4559-544D-AD76-47E3DF0B0593}" type="pres">
      <dgm:prSet presAssocID="{9D000CBD-5A16-A144-B1C9-DE31E9828FCE}" presName="composite2" presStyleCnt="0"/>
      <dgm:spPr/>
    </dgm:pt>
    <dgm:pt modelId="{8D87B47B-66A5-5A4D-81D7-3BF5944B4637}" type="pres">
      <dgm:prSet presAssocID="{9D000CBD-5A16-A144-B1C9-DE31E9828FCE}" presName="background2" presStyleLbl="node2" presStyleIdx="2" presStyleCnt="3"/>
      <dgm:spPr/>
    </dgm:pt>
    <dgm:pt modelId="{0AFF6FE8-AF0A-0D40-9B43-478E4CEF4476}" type="pres">
      <dgm:prSet presAssocID="{9D000CBD-5A16-A144-B1C9-DE31E9828FC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2CAC70-3897-F84E-AFEC-CCFD3CE8DD08}" type="pres">
      <dgm:prSet presAssocID="{9D000CBD-5A16-A144-B1C9-DE31E9828FCE}" presName="hierChild3" presStyleCnt="0"/>
      <dgm:spPr/>
    </dgm:pt>
    <dgm:pt modelId="{38A66770-2D6E-E14E-BF97-A92345EF2238}" type="pres">
      <dgm:prSet presAssocID="{08E5A51D-83D5-A547-87B2-BE20F526F279}" presName="Name17" presStyleLbl="parChTrans1D3" presStyleIdx="3" presStyleCnt="4"/>
      <dgm:spPr/>
      <dgm:t>
        <a:bodyPr/>
        <a:lstStyle/>
        <a:p>
          <a:endParaRPr lang="en-US"/>
        </a:p>
      </dgm:t>
    </dgm:pt>
    <dgm:pt modelId="{2DEEBBF4-4558-934E-B84E-FBE28EB7ED7F}" type="pres">
      <dgm:prSet presAssocID="{3104BDB7-3F3F-F144-8FEB-B8A53883E014}" presName="hierRoot3" presStyleCnt="0"/>
      <dgm:spPr/>
    </dgm:pt>
    <dgm:pt modelId="{DB8EA4A6-9215-2F44-B55A-52D03775E5A2}" type="pres">
      <dgm:prSet presAssocID="{3104BDB7-3F3F-F144-8FEB-B8A53883E014}" presName="composite3" presStyleCnt="0"/>
      <dgm:spPr/>
    </dgm:pt>
    <dgm:pt modelId="{9E602B42-8EB0-9044-883E-4EDD9E6743DC}" type="pres">
      <dgm:prSet presAssocID="{3104BDB7-3F3F-F144-8FEB-B8A53883E014}" presName="background3" presStyleLbl="node3" presStyleIdx="3" presStyleCnt="4"/>
      <dgm:spPr/>
    </dgm:pt>
    <dgm:pt modelId="{F2ED696C-BD3A-2C46-891F-160BF567A901}" type="pres">
      <dgm:prSet presAssocID="{3104BDB7-3F3F-F144-8FEB-B8A53883E014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40A3DC-BE3B-C649-B93F-CD2CA7938529}" type="pres">
      <dgm:prSet presAssocID="{3104BDB7-3F3F-F144-8FEB-B8A53883E014}" presName="hierChild4" presStyleCnt="0"/>
      <dgm:spPr/>
    </dgm:pt>
    <dgm:pt modelId="{89F76378-B8AD-5649-BBBB-196407EBC5A3}" type="pres">
      <dgm:prSet presAssocID="{DB91EA97-3549-DB48-A31F-20567E9F0D0C}" presName="Name23" presStyleLbl="parChTrans1D4" presStyleIdx="2" presStyleCnt="4"/>
      <dgm:spPr/>
      <dgm:t>
        <a:bodyPr/>
        <a:lstStyle/>
        <a:p>
          <a:endParaRPr lang="en-US"/>
        </a:p>
      </dgm:t>
    </dgm:pt>
    <dgm:pt modelId="{96BDA731-F089-9441-A87F-0439055D5120}" type="pres">
      <dgm:prSet presAssocID="{17DFA828-0393-DE48-B60B-E02474F850F6}" presName="hierRoot4" presStyleCnt="0"/>
      <dgm:spPr/>
    </dgm:pt>
    <dgm:pt modelId="{DCA28C0C-A704-EA48-AD68-0AE837C9A0F6}" type="pres">
      <dgm:prSet presAssocID="{17DFA828-0393-DE48-B60B-E02474F850F6}" presName="composite4" presStyleCnt="0"/>
      <dgm:spPr/>
    </dgm:pt>
    <dgm:pt modelId="{42836FAA-F7FA-BF4A-99DF-BF03D0FBC499}" type="pres">
      <dgm:prSet presAssocID="{17DFA828-0393-DE48-B60B-E02474F850F6}" presName="background4" presStyleLbl="node4" presStyleIdx="2" presStyleCnt="4"/>
      <dgm:spPr/>
    </dgm:pt>
    <dgm:pt modelId="{59B6E906-3622-B244-A0E9-D57A51502028}" type="pres">
      <dgm:prSet presAssocID="{17DFA828-0393-DE48-B60B-E02474F850F6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7A64C0-2A28-3D4B-844B-8E8EEA2352A4}" type="pres">
      <dgm:prSet presAssocID="{17DFA828-0393-DE48-B60B-E02474F850F6}" presName="hierChild5" presStyleCnt="0"/>
      <dgm:spPr/>
    </dgm:pt>
    <dgm:pt modelId="{60557CDB-3D93-094E-BD80-FF7189BC08A0}" type="pres">
      <dgm:prSet presAssocID="{9D3CB2C0-F7CD-144B-86E9-29833B131163}" presName="Name23" presStyleLbl="parChTrans1D4" presStyleIdx="3" presStyleCnt="4"/>
      <dgm:spPr/>
      <dgm:t>
        <a:bodyPr/>
        <a:lstStyle/>
        <a:p>
          <a:endParaRPr lang="en-US"/>
        </a:p>
      </dgm:t>
    </dgm:pt>
    <dgm:pt modelId="{A991D73F-6C3F-F546-9F86-6A413776D42F}" type="pres">
      <dgm:prSet presAssocID="{F5416FC6-CEB8-344B-8246-5B91A65D115A}" presName="hierRoot4" presStyleCnt="0"/>
      <dgm:spPr/>
    </dgm:pt>
    <dgm:pt modelId="{4B134D9D-5CD0-F544-AF2F-525C338AEA32}" type="pres">
      <dgm:prSet presAssocID="{F5416FC6-CEB8-344B-8246-5B91A65D115A}" presName="composite4" presStyleCnt="0"/>
      <dgm:spPr/>
    </dgm:pt>
    <dgm:pt modelId="{F000E5DE-C55B-3B40-99CE-A870EE7669B5}" type="pres">
      <dgm:prSet presAssocID="{F5416FC6-CEB8-344B-8246-5B91A65D115A}" presName="background4" presStyleLbl="node4" presStyleIdx="3" presStyleCnt="4"/>
      <dgm:spPr/>
    </dgm:pt>
    <dgm:pt modelId="{976B3185-3D46-6644-A136-46E2A53DD852}" type="pres">
      <dgm:prSet presAssocID="{F5416FC6-CEB8-344B-8246-5B91A65D115A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FAF471-5730-A645-A1CD-E291167A6009}" type="pres">
      <dgm:prSet presAssocID="{F5416FC6-CEB8-344B-8246-5B91A65D115A}" presName="hierChild5" presStyleCnt="0"/>
      <dgm:spPr/>
    </dgm:pt>
  </dgm:ptLst>
  <dgm:cxnLst>
    <dgm:cxn modelId="{93B68BF4-D53E-DF4C-9831-EC2F70AFDBF1}" type="presOf" srcId="{F5416FC6-CEB8-344B-8246-5B91A65D115A}" destId="{976B3185-3D46-6644-A136-46E2A53DD852}" srcOrd="0" destOrd="0" presId="urn:microsoft.com/office/officeart/2005/8/layout/hierarchy1"/>
    <dgm:cxn modelId="{526CB57F-9B46-6444-9020-A6E5D27158B2}" srcId="{9D000CBD-5A16-A144-B1C9-DE31E9828FCE}" destId="{3104BDB7-3F3F-F144-8FEB-B8A53883E014}" srcOrd="0" destOrd="0" parTransId="{08E5A51D-83D5-A547-87B2-BE20F526F279}" sibTransId="{3BD31CB0-1EAA-F44B-B399-3A11299D7024}"/>
    <dgm:cxn modelId="{AF393525-CD77-FF49-A6CD-2A80ACB26CA2}" type="presOf" srcId="{B7BF2692-8925-8644-830A-4EAF7D8FDDCE}" destId="{91B8F18B-FA63-6846-9221-912BCEF42FCB}" srcOrd="0" destOrd="0" presId="urn:microsoft.com/office/officeart/2005/8/layout/hierarchy1"/>
    <dgm:cxn modelId="{804469D3-CE94-0F4F-AC37-5492F434A834}" type="presOf" srcId="{8C82BEB5-E8E7-5F49-8EAF-2D1103835499}" destId="{EE0F68CD-D49A-8A4F-A95D-19CE243CE50D}" srcOrd="0" destOrd="0" presId="urn:microsoft.com/office/officeart/2005/8/layout/hierarchy1"/>
    <dgm:cxn modelId="{FCC9A421-BDDF-7449-B526-CDB843E9330F}" type="presOf" srcId="{15D095DE-F492-E544-A1B1-B29787969808}" destId="{D38ACB54-CA5F-364B-8DFE-47CD2A0B3C75}" srcOrd="0" destOrd="0" presId="urn:microsoft.com/office/officeart/2005/8/layout/hierarchy1"/>
    <dgm:cxn modelId="{419212F2-B79A-A34D-B26C-2F95DF185FA9}" type="presOf" srcId="{DB91EA97-3549-DB48-A31F-20567E9F0D0C}" destId="{89F76378-B8AD-5649-BBBB-196407EBC5A3}" srcOrd="0" destOrd="0" presId="urn:microsoft.com/office/officeart/2005/8/layout/hierarchy1"/>
    <dgm:cxn modelId="{D9D91522-E7C4-DE40-A9BF-235B65662AFC}" type="presOf" srcId="{1181A2FE-60D5-E14D-9812-237C39F471E6}" destId="{7B834DB1-BE26-BD47-AE26-B1DEEFE06298}" srcOrd="0" destOrd="0" presId="urn:microsoft.com/office/officeart/2005/8/layout/hierarchy1"/>
    <dgm:cxn modelId="{43B6B04E-F756-5440-83B5-BFCD4414E271}" srcId="{3104BDB7-3F3F-F144-8FEB-B8A53883E014}" destId="{F5416FC6-CEB8-344B-8246-5B91A65D115A}" srcOrd="1" destOrd="0" parTransId="{9D3CB2C0-F7CD-144B-86E9-29833B131163}" sibTransId="{ED5D7801-E662-7441-BC03-05AD6A091E67}"/>
    <dgm:cxn modelId="{63862953-4CA6-C642-B465-F8FF1FF459B5}" type="presOf" srcId="{9D3CB2C0-F7CD-144B-86E9-29833B131163}" destId="{60557CDB-3D93-094E-BD80-FF7189BC08A0}" srcOrd="0" destOrd="0" presId="urn:microsoft.com/office/officeart/2005/8/layout/hierarchy1"/>
    <dgm:cxn modelId="{1C42A33A-C9AE-1743-B8BE-AAC701C22C3E}" type="presOf" srcId="{58D9755A-2CC3-1044-95CE-F06925E2A188}" destId="{1FAC6205-DC68-D249-ACD2-4FADAA65F694}" srcOrd="0" destOrd="0" presId="urn:microsoft.com/office/officeart/2005/8/layout/hierarchy1"/>
    <dgm:cxn modelId="{75CAA11E-B9A7-D54E-BC4B-A5DBF5B1415C}" type="presOf" srcId="{8413AFD0-66A2-5F42-80F5-43E5B7861A09}" destId="{7B348233-CBD1-9A4C-BB11-8E9CDC88996D}" srcOrd="0" destOrd="0" presId="urn:microsoft.com/office/officeart/2005/8/layout/hierarchy1"/>
    <dgm:cxn modelId="{759EDA16-61B2-CE4E-B731-4B7C8FAC30B1}" type="presOf" srcId="{3104BDB7-3F3F-F144-8FEB-B8A53883E014}" destId="{F2ED696C-BD3A-2C46-891F-160BF567A901}" srcOrd="0" destOrd="0" presId="urn:microsoft.com/office/officeart/2005/8/layout/hierarchy1"/>
    <dgm:cxn modelId="{85C4561C-08D8-724E-AA93-D4E60DF6B406}" type="presOf" srcId="{47527378-F5B3-5441-BDC6-12980C06DF7F}" destId="{2D21E7AE-C0DF-EA44-A79C-3311A968A986}" srcOrd="0" destOrd="0" presId="urn:microsoft.com/office/officeart/2005/8/layout/hierarchy1"/>
    <dgm:cxn modelId="{6A1061E1-D2D1-4F47-8249-E5C9300486CA}" srcId="{91ACFEAB-A6E1-4346-94B7-FCAF04B805C2}" destId="{8413AFD0-66A2-5F42-80F5-43E5B7861A09}" srcOrd="0" destOrd="0" parTransId="{F26B8622-9A04-2249-922A-A0058D0D37E5}" sibTransId="{D5666238-8762-CD4B-9123-8A3DDDFB443A}"/>
    <dgm:cxn modelId="{9980A2E2-FD1C-AB45-9632-ED45BC7A3958}" type="presOf" srcId="{C8F417F8-79E5-1446-B027-2B68AA9D5BA4}" destId="{648DA947-7384-3A42-9346-BFA7877BF820}" srcOrd="0" destOrd="0" presId="urn:microsoft.com/office/officeart/2005/8/layout/hierarchy1"/>
    <dgm:cxn modelId="{7C6B8E9A-A502-A841-877C-1560477C8DE8}" srcId="{91ACFEAB-A6E1-4346-94B7-FCAF04B805C2}" destId="{58D9755A-2CC3-1044-95CE-F06925E2A188}" srcOrd="1" destOrd="0" parTransId="{1181A2FE-60D5-E14D-9812-237C39F471E6}" sibTransId="{179432F0-5CBA-424B-A2E9-0071E5BEF8CC}"/>
    <dgm:cxn modelId="{B8EC8189-02E0-F344-B104-7DC744083186}" type="presOf" srcId="{049081A1-F95E-8E4C-B92E-C1EE0FCD1C0A}" destId="{909F49AD-FE64-5A45-82E2-FBAE3F1510AB}" srcOrd="0" destOrd="0" presId="urn:microsoft.com/office/officeart/2005/8/layout/hierarchy1"/>
    <dgm:cxn modelId="{89A73636-BAFE-E94C-9006-59A5DBA4014C}" srcId="{91ACFEAB-A6E1-4346-94B7-FCAF04B805C2}" destId="{9D000CBD-5A16-A144-B1C9-DE31E9828FCE}" srcOrd="2" destOrd="0" parTransId="{6D349EA7-21FE-CB4E-94A0-CDB2CD9A3374}" sibTransId="{640557D0-E627-514A-820F-ED1CEE353F81}"/>
    <dgm:cxn modelId="{F007DED8-ABE5-6446-B1FF-0428331BF391}" srcId="{58D9755A-2CC3-1044-95CE-F06925E2A188}" destId="{8AAB08C4-A811-4A49-A4FA-72BAFDDF4622}" srcOrd="0" destOrd="0" parTransId="{049081A1-F95E-8E4C-B92E-C1EE0FCD1C0A}" sibTransId="{EE0360A0-40C8-FC4D-AF87-B3936F5C9367}"/>
    <dgm:cxn modelId="{E9485137-1ED9-7144-A8D0-22ADD2D2995F}" srcId="{6C9DF24E-B05C-B946-B320-6D8C3DB1C173}" destId="{91ACFEAB-A6E1-4346-94B7-FCAF04B805C2}" srcOrd="0" destOrd="0" parTransId="{E57FDC00-5636-FF4D-95F4-BADD6E210FB5}" sibTransId="{1F1ED654-675A-AA4A-9E07-70D7D30028E7}"/>
    <dgm:cxn modelId="{356C48DF-B6A9-2941-BA7C-14B2B6EC94C5}" srcId="{8413AFD0-66A2-5F42-80F5-43E5B7861A09}" destId="{15D095DE-F492-E544-A1B1-B29787969808}" srcOrd="0" destOrd="0" parTransId="{67927EB3-345D-5746-94FE-AB5305953CD0}" sibTransId="{56D9AE86-23BA-3846-825B-F4DA88317790}"/>
    <dgm:cxn modelId="{914673AC-5B42-1B42-A0DF-BCF6103E1AA9}" type="presOf" srcId="{17DFA828-0393-DE48-B60B-E02474F850F6}" destId="{59B6E906-3622-B244-A0E9-D57A51502028}" srcOrd="0" destOrd="0" presId="urn:microsoft.com/office/officeart/2005/8/layout/hierarchy1"/>
    <dgm:cxn modelId="{8F6FB8D8-6D38-194C-9141-7CC2F556236D}" type="presOf" srcId="{6D349EA7-21FE-CB4E-94A0-CDB2CD9A3374}" destId="{7A57E06B-3CA0-F745-97B0-63A16EB55957}" srcOrd="0" destOrd="0" presId="urn:microsoft.com/office/officeart/2005/8/layout/hierarchy1"/>
    <dgm:cxn modelId="{C3BD60C2-3A74-5D4D-9830-9ABB83EC18D3}" srcId="{8413AFD0-66A2-5F42-80F5-43E5B7861A09}" destId="{47527378-F5B3-5441-BDC6-12980C06DF7F}" srcOrd="1" destOrd="0" parTransId="{8C82BEB5-E8E7-5F49-8EAF-2D1103835499}" sibTransId="{725BDC01-D827-8542-AE4A-3F0D68798B23}"/>
    <dgm:cxn modelId="{56F02A73-3F6C-BD4A-B5A0-D708343CF094}" srcId="{3104BDB7-3F3F-F144-8FEB-B8A53883E014}" destId="{17DFA828-0393-DE48-B60B-E02474F850F6}" srcOrd="0" destOrd="0" parTransId="{DB91EA97-3549-DB48-A31F-20567E9F0D0C}" sibTransId="{446D623E-7ADF-9346-A0BA-3C295E0C1277}"/>
    <dgm:cxn modelId="{7495750F-8169-EB46-B097-D5049720FF5A}" type="presOf" srcId="{6C9DF24E-B05C-B946-B320-6D8C3DB1C173}" destId="{6D395149-6B72-7242-9403-431F6A9A44B6}" srcOrd="0" destOrd="0" presId="urn:microsoft.com/office/officeart/2005/8/layout/hierarchy1"/>
    <dgm:cxn modelId="{6C6390A9-9FF6-E44A-BE75-03E95A6EB9FF}" type="presOf" srcId="{8CA1F8B0-CFB6-6945-8322-067BC4ECB733}" destId="{2F8EEF33-8717-0E49-8B62-3D93FC937CDC}" srcOrd="0" destOrd="0" presId="urn:microsoft.com/office/officeart/2005/8/layout/hierarchy1"/>
    <dgm:cxn modelId="{A5B4E8F8-1D49-AA4B-9761-F51570FCB1BB}" type="presOf" srcId="{91ACFEAB-A6E1-4346-94B7-FCAF04B805C2}" destId="{F1D39164-1BF8-B544-8FF6-9E6E52EE86D6}" srcOrd="0" destOrd="0" presId="urn:microsoft.com/office/officeart/2005/8/layout/hierarchy1"/>
    <dgm:cxn modelId="{A38EA4B8-C064-AF44-9443-E85207AAE4D4}" type="presOf" srcId="{1854E77F-79C6-244C-898F-4582BF7095A8}" destId="{5F23CC88-5738-1A4E-AC0C-5D8348074C51}" srcOrd="0" destOrd="0" presId="urn:microsoft.com/office/officeart/2005/8/layout/hierarchy1"/>
    <dgm:cxn modelId="{CE3BE404-E171-E14A-9BC0-735E20E7EEBC}" type="presOf" srcId="{F26B8622-9A04-2249-922A-A0058D0D37E5}" destId="{E5EAB507-B53C-4844-888B-6D8C8E7B32F5}" srcOrd="0" destOrd="0" presId="urn:microsoft.com/office/officeart/2005/8/layout/hierarchy1"/>
    <dgm:cxn modelId="{83BD4F22-F94E-6D4C-8DA8-476F0473AD29}" type="presOf" srcId="{9D000CBD-5A16-A144-B1C9-DE31E9828FCE}" destId="{0AFF6FE8-AF0A-0D40-9B43-478E4CEF4476}" srcOrd="0" destOrd="0" presId="urn:microsoft.com/office/officeart/2005/8/layout/hierarchy1"/>
    <dgm:cxn modelId="{4F30BEBE-F3B7-8C49-9269-468CDEDD6060}" type="presOf" srcId="{8AAB08C4-A811-4A49-A4FA-72BAFDDF4622}" destId="{0E5F0685-C27C-0C44-AD78-7E4C5741B8F0}" srcOrd="0" destOrd="0" presId="urn:microsoft.com/office/officeart/2005/8/layout/hierarchy1"/>
    <dgm:cxn modelId="{70B85D06-F9C1-F34A-AA33-9100E20A7172}" type="presOf" srcId="{08E5A51D-83D5-A547-87B2-BE20F526F279}" destId="{38A66770-2D6E-E14E-BF97-A92345EF2238}" srcOrd="0" destOrd="0" presId="urn:microsoft.com/office/officeart/2005/8/layout/hierarchy1"/>
    <dgm:cxn modelId="{B24E268A-E336-804E-8B3E-40D97C9A018B}" srcId="{47527378-F5B3-5441-BDC6-12980C06DF7F}" destId="{8CA1F8B0-CFB6-6945-8322-067BC4ECB733}" srcOrd="1" destOrd="0" parTransId="{1854E77F-79C6-244C-898F-4582BF7095A8}" sibTransId="{BC48822A-1AA4-DC49-8746-C52C82694240}"/>
    <dgm:cxn modelId="{66EF3349-0FBD-694B-9ECF-0C062332B531}" type="presOf" srcId="{67927EB3-345D-5746-94FE-AB5305953CD0}" destId="{42461A9A-3560-254E-BBAB-139AC93CA3E9}" srcOrd="0" destOrd="0" presId="urn:microsoft.com/office/officeart/2005/8/layout/hierarchy1"/>
    <dgm:cxn modelId="{2F81D158-2F0E-934F-824D-61753BCE54B4}" srcId="{47527378-F5B3-5441-BDC6-12980C06DF7F}" destId="{C8F417F8-79E5-1446-B027-2B68AA9D5BA4}" srcOrd="0" destOrd="0" parTransId="{B7BF2692-8925-8644-830A-4EAF7D8FDDCE}" sibTransId="{7E0585F8-0423-FD4A-AB31-2059CEF69EEA}"/>
    <dgm:cxn modelId="{5CCF15EB-AAA3-CA46-9BD7-AC8960725735}" type="presParOf" srcId="{6D395149-6B72-7242-9403-431F6A9A44B6}" destId="{01D98EAA-A148-AA41-BAB0-39703BF310E7}" srcOrd="0" destOrd="0" presId="urn:microsoft.com/office/officeart/2005/8/layout/hierarchy1"/>
    <dgm:cxn modelId="{568799F2-AC09-984D-B3F4-900B24C982B7}" type="presParOf" srcId="{01D98EAA-A148-AA41-BAB0-39703BF310E7}" destId="{CB91FCC1-D34C-5141-84B4-19B464C9C401}" srcOrd="0" destOrd="0" presId="urn:microsoft.com/office/officeart/2005/8/layout/hierarchy1"/>
    <dgm:cxn modelId="{022F1F9D-8FDC-B549-85D1-C57B34B5849B}" type="presParOf" srcId="{CB91FCC1-D34C-5141-84B4-19B464C9C401}" destId="{E2834138-44BC-6F40-9416-E8E6E68D9F44}" srcOrd="0" destOrd="0" presId="urn:microsoft.com/office/officeart/2005/8/layout/hierarchy1"/>
    <dgm:cxn modelId="{43EDEC0E-D37C-7548-B067-BC870917148B}" type="presParOf" srcId="{CB91FCC1-D34C-5141-84B4-19B464C9C401}" destId="{F1D39164-1BF8-B544-8FF6-9E6E52EE86D6}" srcOrd="1" destOrd="0" presId="urn:microsoft.com/office/officeart/2005/8/layout/hierarchy1"/>
    <dgm:cxn modelId="{0AF3CBA4-E8DC-6948-9788-87E81C0A7069}" type="presParOf" srcId="{01D98EAA-A148-AA41-BAB0-39703BF310E7}" destId="{6A07BD26-3EDB-9E43-BF7C-028D2627EFB0}" srcOrd="1" destOrd="0" presId="urn:microsoft.com/office/officeart/2005/8/layout/hierarchy1"/>
    <dgm:cxn modelId="{25BA5F36-80B9-744B-9638-7058877F8375}" type="presParOf" srcId="{6A07BD26-3EDB-9E43-BF7C-028D2627EFB0}" destId="{E5EAB507-B53C-4844-888B-6D8C8E7B32F5}" srcOrd="0" destOrd="0" presId="urn:microsoft.com/office/officeart/2005/8/layout/hierarchy1"/>
    <dgm:cxn modelId="{691DC47A-7E4F-494D-AA09-4D21027F2EAB}" type="presParOf" srcId="{6A07BD26-3EDB-9E43-BF7C-028D2627EFB0}" destId="{C891E128-48DC-2744-BCCD-7C7554118B01}" srcOrd="1" destOrd="0" presId="urn:microsoft.com/office/officeart/2005/8/layout/hierarchy1"/>
    <dgm:cxn modelId="{AB6521DF-E65D-B041-A3EB-5A0C84460EB8}" type="presParOf" srcId="{C891E128-48DC-2744-BCCD-7C7554118B01}" destId="{288275E4-8353-7F42-A3B9-73E8670B2FF5}" srcOrd="0" destOrd="0" presId="urn:microsoft.com/office/officeart/2005/8/layout/hierarchy1"/>
    <dgm:cxn modelId="{737E02CF-3544-AB45-9AFC-4823CC827EDE}" type="presParOf" srcId="{288275E4-8353-7F42-A3B9-73E8670B2FF5}" destId="{B3D28D79-DDFF-474A-9CF8-FC578F27F367}" srcOrd="0" destOrd="0" presId="urn:microsoft.com/office/officeart/2005/8/layout/hierarchy1"/>
    <dgm:cxn modelId="{A2A7DF85-4B30-AE4C-9E85-77B43AC80F07}" type="presParOf" srcId="{288275E4-8353-7F42-A3B9-73E8670B2FF5}" destId="{7B348233-CBD1-9A4C-BB11-8E9CDC88996D}" srcOrd="1" destOrd="0" presId="urn:microsoft.com/office/officeart/2005/8/layout/hierarchy1"/>
    <dgm:cxn modelId="{689C2DD1-A0E5-9D4D-8E47-E135E138FBAE}" type="presParOf" srcId="{C891E128-48DC-2744-BCCD-7C7554118B01}" destId="{DFFAB956-9AFF-074B-AE3E-0E1B63543BDB}" srcOrd="1" destOrd="0" presId="urn:microsoft.com/office/officeart/2005/8/layout/hierarchy1"/>
    <dgm:cxn modelId="{E17F89CF-9B41-0348-BF51-0F9EEE9347BD}" type="presParOf" srcId="{DFFAB956-9AFF-074B-AE3E-0E1B63543BDB}" destId="{42461A9A-3560-254E-BBAB-139AC93CA3E9}" srcOrd="0" destOrd="0" presId="urn:microsoft.com/office/officeart/2005/8/layout/hierarchy1"/>
    <dgm:cxn modelId="{DC0C98BD-652A-5C48-A566-24E9FF17315C}" type="presParOf" srcId="{DFFAB956-9AFF-074B-AE3E-0E1B63543BDB}" destId="{C032F2E0-55EC-E04A-BC3A-783E8F8C5E2B}" srcOrd="1" destOrd="0" presId="urn:microsoft.com/office/officeart/2005/8/layout/hierarchy1"/>
    <dgm:cxn modelId="{C68B943F-10CA-484D-B74D-EB4AC840DEC2}" type="presParOf" srcId="{C032F2E0-55EC-E04A-BC3A-783E8F8C5E2B}" destId="{27529420-406D-EB44-A8E1-F9AD48382C92}" srcOrd="0" destOrd="0" presId="urn:microsoft.com/office/officeart/2005/8/layout/hierarchy1"/>
    <dgm:cxn modelId="{8B52C973-D476-A14D-867E-55185C9F0E2B}" type="presParOf" srcId="{27529420-406D-EB44-A8E1-F9AD48382C92}" destId="{4453765C-A49E-0149-AEA7-2A4AD7BD0AB0}" srcOrd="0" destOrd="0" presId="urn:microsoft.com/office/officeart/2005/8/layout/hierarchy1"/>
    <dgm:cxn modelId="{CE2677BB-5FB1-B74A-A133-2EAA32635BB5}" type="presParOf" srcId="{27529420-406D-EB44-A8E1-F9AD48382C92}" destId="{D38ACB54-CA5F-364B-8DFE-47CD2A0B3C75}" srcOrd="1" destOrd="0" presId="urn:microsoft.com/office/officeart/2005/8/layout/hierarchy1"/>
    <dgm:cxn modelId="{A74082B3-5ADE-C94C-B195-7DCCF8FCE297}" type="presParOf" srcId="{C032F2E0-55EC-E04A-BC3A-783E8F8C5E2B}" destId="{F0600845-1CDA-B640-93C2-CCA7F36301D0}" srcOrd="1" destOrd="0" presId="urn:microsoft.com/office/officeart/2005/8/layout/hierarchy1"/>
    <dgm:cxn modelId="{E29334DF-EE93-AF4F-9387-F5AF1982BBF2}" type="presParOf" srcId="{DFFAB956-9AFF-074B-AE3E-0E1B63543BDB}" destId="{EE0F68CD-D49A-8A4F-A95D-19CE243CE50D}" srcOrd="2" destOrd="0" presId="urn:microsoft.com/office/officeart/2005/8/layout/hierarchy1"/>
    <dgm:cxn modelId="{38906209-954E-9B42-B4AC-5D758A94D686}" type="presParOf" srcId="{DFFAB956-9AFF-074B-AE3E-0E1B63543BDB}" destId="{96CE5E0B-1D22-5948-B46B-559FE7A16AC2}" srcOrd="3" destOrd="0" presId="urn:microsoft.com/office/officeart/2005/8/layout/hierarchy1"/>
    <dgm:cxn modelId="{9D106C9F-C70B-E34F-B4A8-71200843FAAB}" type="presParOf" srcId="{96CE5E0B-1D22-5948-B46B-559FE7A16AC2}" destId="{068D2FAB-6DC3-DD48-8585-34A3B592B19D}" srcOrd="0" destOrd="0" presId="urn:microsoft.com/office/officeart/2005/8/layout/hierarchy1"/>
    <dgm:cxn modelId="{FAF0FDBA-9CFD-9D4D-AE17-089095641ACA}" type="presParOf" srcId="{068D2FAB-6DC3-DD48-8585-34A3B592B19D}" destId="{D2148AF7-D1EF-FA40-ADC7-427DA4ACED9B}" srcOrd="0" destOrd="0" presId="urn:microsoft.com/office/officeart/2005/8/layout/hierarchy1"/>
    <dgm:cxn modelId="{500D444E-0A4C-B34C-A009-5E91FF418551}" type="presParOf" srcId="{068D2FAB-6DC3-DD48-8585-34A3B592B19D}" destId="{2D21E7AE-C0DF-EA44-A79C-3311A968A986}" srcOrd="1" destOrd="0" presId="urn:microsoft.com/office/officeart/2005/8/layout/hierarchy1"/>
    <dgm:cxn modelId="{77F41F3C-8102-5342-9723-10544286D9A8}" type="presParOf" srcId="{96CE5E0B-1D22-5948-B46B-559FE7A16AC2}" destId="{698DD166-55E5-E64E-9DA3-F470D2DB7C52}" srcOrd="1" destOrd="0" presId="urn:microsoft.com/office/officeart/2005/8/layout/hierarchy1"/>
    <dgm:cxn modelId="{00DF3C0F-D08B-BF4D-82EF-F645DE34BB9A}" type="presParOf" srcId="{698DD166-55E5-E64E-9DA3-F470D2DB7C52}" destId="{91B8F18B-FA63-6846-9221-912BCEF42FCB}" srcOrd="0" destOrd="0" presId="urn:microsoft.com/office/officeart/2005/8/layout/hierarchy1"/>
    <dgm:cxn modelId="{E42BE24F-E42F-4042-9188-D13C15AB2C36}" type="presParOf" srcId="{698DD166-55E5-E64E-9DA3-F470D2DB7C52}" destId="{C52F1BCD-C254-7949-9634-F9E57E180C06}" srcOrd="1" destOrd="0" presId="urn:microsoft.com/office/officeart/2005/8/layout/hierarchy1"/>
    <dgm:cxn modelId="{CD8F2BFA-F15C-6042-BA14-AA55F215CC68}" type="presParOf" srcId="{C52F1BCD-C254-7949-9634-F9E57E180C06}" destId="{A5835BA3-503F-F141-BBD0-41C8261E1BD9}" srcOrd="0" destOrd="0" presId="urn:microsoft.com/office/officeart/2005/8/layout/hierarchy1"/>
    <dgm:cxn modelId="{BB732788-7549-7D49-8E72-875BF7204EF4}" type="presParOf" srcId="{A5835BA3-503F-F141-BBD0-41C8261E1BD9}" destId="{461BAB0C-A480-BE4F-8378-89DE136457D1}" srcOrd="0" destOrd="0" presId="urn:microsoft.com/office/officeart/2005/8/layout/hierarchy1"/>
    <dgm:cxn modelId="{AE996814-8264-B749-84D1-1C7BBDDF9455}" type="presParOf" srcId="{A5835BA3-503F-F141-BBD0-41C8261E1BD9}" destId="{648DA947-7384-3A42-9346-BFA7877BF820}" srcOrd="1" destOrd="0" presId="urn:microsoft.com/office/officeart/2005/8/layout/hierarchy1"/>
    <dgm:cxn modelId="{AA70B741-D569-2149-B111-2B47D1AB3F21}" type="presParOf" srcId="{C52F1BCD-C254-7949-9634-F9E57E180C06}" destId="{7C7F13DA-AD4E-374E-AF0C-CA9098A1B8C2}" srcOrd="1" destOrd="0" presId="urn:microsoft.com/office/officeart/2005/8/layout/hierarchy1"/>
    <dgm:cxn modelId="{EB633979-8616-3B4D-A98F-E3F53DE9BC20}" type="presParOf" srcId="{698DD166-55E5-E64E-9DA3-F470D2DB7C52}" destId="{5F23CC88-5738-1A4E-AC0C-5D8348074C51}" srcOrd="2" destOrd="0" presId="urn:microsoft.com/office/officeart/2005/8/layout/hierarchy1"/>
    <dgm:cxn modelId="{6347753F-1992-4C4F-8420-C6C1B62E66CE}" type="presParOf" srcId="{698DD166-55E5-E64E-9DA3-F470D2DB7C52}" destId="{0BA1F349-6CD4-1747-AAB2-3908A88EEDF6}" srcOrd="3" destOrd="0" presId="urn:microsoft.com/office/officeart/2005/8/layout/hierarchy1"/>
    <dgm:cxn modelId="{9AEF96D8-3D27-B94C-BFAB-17E883064233}" type="presParOf" srcId="{0BA1F349-6CD4-1747-AAB2-3908A88EEDF6}" destId="{7E5D40C0-CE82-6949-BA35-8257CAA8E69C}" srcOrd="0" destOrd="0" presId="urn:microsoft.com/office/officeart/2005/8/layout/hierarchy1"/>
    <dgm:cxn modelId="{A7CE01C7-096A-A545-89AE-1D971894ACE5}" type="presParOf" srcId="{7E5D40C0-CE82-6949-BA35-8257CAA8E69C}" destId="{F0A3C98F-1E35-9C4B-955B-4306F0403A1D}" srcOrd="0" destOrd="0" presId="urn:microsoft.com/office/officeart/2005/8/layout/hierarchy1"/>
    <dgm:cxn modelId="{0A548D53-182E-1C40-B3DD-B9453DBD8FEA}" type="presParOf" srcId="{7E5D40C0-CE82-6949-BA35-8257CAA8E69C}" destId="{2F8EEF33-8717-0E49-8B62-3D93FC937CDC}" srcOrd="1" destOrd="0" presId="urn:microsoft.com/office/officeart/2005/8/layout/hierarchy1"/>
    <dgm:cxn modelId="{AC81F49F-4213-C04A-B57C-BCE0ABF5CB57}" type="presParOf" srcId="{0BA1F349-6CD4-1747-AAB2-3908A88EEDF6}" destId="{5C9DDD7B-6C5B-834C-BDF8-3B705DD69D66}" srcOrd="1" destOrd="0" presId="urn:microsoft.com/office/officeart/2005/8/layout/hierarchy1"/>
    <dgm:cxn modelId="{E1920A39-D062-B546-AE15-4F0EF12C42B1}" type="presParOf" srcId="{6A07BD26-3EDB-9E43-BF7C-028D2627EFB0}" destId="{7B834DB1-BE26-BD47-AE26-B1DEEFE06298}" srcOrd="2" destOrd="0" presId="urn:microsoft.com/office/officeart/2005/8/layout/hierarchy1"/>
    <dgm:cxn modelId="{29C2C1BA-0F26-084F-999A-93FD84678C75}" type="presParOf" srcId="{6A07BD26-3EDB-9E43-BF7C-028D2627EFB0}" destId="{FCEADED6-BC01-1C40-B874-C704799F8121}" srcOrd="3" destOrd="0" presId="urn:microsoft.com/office/officeart/2005/8/layout/hierarchy1"/>
    <dgm:cxn modelId="{6B7B1931-83E1-C549-9E83-EFB9DA4909C0}" type="presParOf" srcId="{FCEADED6-BC01-1C40-B874-C704799F8121}" destId="{F601C883-F21A-7F40-A1AE-6C7433DEBA2F}" srcOrd="0" destOrd="0" presId="urn:microsoft.com/office/officeart/2005/8/layout/hierarchy1"/>
    <dgm:cxn modelId="{1B1671B8-88BF-6049-AF6B-DA25E0485177}" type="presParOf" srcId="{F601C883-F21A-7F40-A1AE-6C7433DEBA2F}" destId="{92FE3C2E-EAA7-1345-91AA-4E41559AF777}" srcOrd="0" destOrd="0" presId="urn:microsoft.com/office/officeart/2005/8/layout/hierarchy1"/>
    <dgm:cxn modelId="{656204EC-9351-4B40-90A8-0CFFFA1E46C7}" type="presParOf" srcId="{F601C883-F21A-7F40-A1AE-6C7433DEBA2F}" destId="{1FAC6205-DC68-D249-ACD2-4FADAA65F694}" srcOrd="1" destOrd="0" presId="urn:microsoft.com/office/officeart/2005/8/layout/hierarchy1"/>
    <dgm:cxn modelId="{FD88469B-E820-E342-A1EF-543FFA87D1B6}" type="presParOf" srcId="{FCEADED6-BC01-1C40-B874-C704799F8121}" destId="{92D5AF82-3A7B-1D4C-B520-48F862B636C8}" srcOrd="1" destOrd="0" presId="urn:microsoft.com/office/officeart/2005/8/layout/hierarchy1"/>
    <dgm:cxn modelId="{C5BB7532-60F3-0B41-B163-4E61C898304F}" type="presParOf" srcId="{92D5AF82-3A7B-1D4C-B520-48F862B636C8}" destId="{909F49AD-FE64-5A45-82E2-FBAE3F1510AB}" srcOrd="0" destOrd="0" presId="urn:microsoft.com/office/officeart/2005/8/layout/hierarchy1"/>
    <dgm:cxn modelId="{DB1C98AE-5363-1840-A0FF-2DB41C45BAA9}" type="presParOf" srcId="{92D5AF82-3A7B-1D4C-B520-48F862B636C8}" destId="{A8CBE953-8139-2647-95CA-0092AAB4DDD0}" srcOrd="1" destOrd="0" presId="urn:microsoft.com/office/officeart/2005/8/layout/hierarchy1"/>
    <dgm:cxn modelId="{2B073B3C-33FF-F64B-A2B7-706D8D35725A}" type="presParOf" srcId="{A8CBE953-8139-2647-95CA-0092AAB4DDD0}" destId="{E273B4B2-1C91-9941-9F00-7332B0D87ABC}" srcOrd="0" destOrd="0" presId="urn:microsoft.com/office/officeart/2005/8/layout/hierarchy1"/>
    <dgm:cxn modelId="{0F76FE0A-A135-4946-B2D9-D670291F8B69}" type="presParOf" srcId="{E273B4B2-1C91-9941-9F00-7332B0D87ABC}" destId="{F3BF3B4A-AAE3-5C4D-9580-F33DFE58259F}" srcOrd="0" destOrd="0" presId="urn:microsoft.com/office/officeart/2005/8/layout/hierarchy1"/>
    <dgm:cxn modelId="{8B7F2110-661E-1E46-BBA5-D94DDC1B20F8}" type="presParOf" srcId="{E273B4B2-1C91-9941-9F00-7332B0D87ABC}" destId="{0E5F0685-C27C-0C44-AD78-7E4C5741B8F0}" srcOrd="1" destOrd="0" presId="urn:microsoft.com/office/officeart/2005/8/layout/hierarchy1"/>
    <dgm:cxn modelId="{CAF3C6E9-BF12-3F45-A98A-A3010727679F}" type="presParOf" srcId="{A8CBE953-8139-2647-95CA-0092AAB4DDD0}" destId="{0448ABF4-7496-6247-A65F-48E034671C93}" srcOrd="1" destOrd="0" presId="urn:microsoft.com/office/officeart/2005/8/layout/hierarchy1"/>
    <dgm:cxn modelId="{9AEA5F9C-C53C-1B4F-A5A6-C452BCA6A0D5}" type="presParOf" srcId="{6A07BD26-3EDB-9E43-BF7C-028D2627EFB0}" destId="{7A57E06B-3CA0-F745-97B0-63A16EB55957}" srcOrd="4" destOrd="0" presId="urn:microsoft.com/office/officeart/2005/8/layout/hierarchy1"/>
    <dgm:cxn modelId="{3283A19F-5317-CD42-B307-2CB77D295F62}" type="presParOf" srcId="{6A07BD26-3EDB-9E43-BF7C-028D2627EFB0}" destId="{1CDF7668-AF6E-4245-B0F6-BC4068FC3329}" srcOrd="5" destOrd="0" presId="urn:microsoft.com/office/officeart/2005/8/layout/hierarchy1"/>
    <dgm:cxn modelId="{27ED02FB-6CEB-E742-A42D-475B98372607}" type="presParOf" srcId="{1CDF7668-AF6E-4245-B0F6-BC4068FC3329}" destId="{3970EF20-4559-544D-AD76-47E3DF0B0593}" srcOrd="0" destOrd="0" presId="urn:microsoft.com/office/officeart/2005/8/layout/hierarchy1"/>
    <dgm:cxn modelId="{BDFC3DFB-21AD-1F45-B05D-9AA0DF8029C9}" type="presParOf" srcId="{3970EF20-4559-544D-AD76-47E3DF0B0593}" destId="{8D87B47B-66A5-5A4D-81D7-3BF5944B4637}" srcOrd="0" destOrd="0" presId="urn:microsoft.com/office/officeart/2005/8/layout/hierarchy1"/>
    <dgm:cxn modelId="{03CAF593-4E11-3941-A372-C1CA98D56991}" type="presParOf" srcId="{3970EF20-4559-544D-AD76-47E3DF0B0593}" destId="{0AFF6FE8-AF0A-0D40-9B43-478E4CEF4476}" srcOrd="1" destOrd="0" presId="urn:microsoft.com/office/officeart/2005/8/layout/hierarchy1"/>
    <dgm:cxn modelId="{C6E0AB3C-D780-CD40-AE17-CCE10C2B7D6F}" type="presParOf" srcId="{1CDF7668-AF6E-4245-B0F6-BC4068FC3329}" destId="{CF2CAC70-3897-F84E-AFEC-CCFD3CE8DD08}" srcOrd="1" destOrd="0" presId="urn:microsoft.com/office/officeart/2005/8/layout/hierarchy1"/>
    <dgm:cxn modelId="{47808439-B966-924F-AF80-39CDF039C3AA}" type="presParOf" srcId="{CF2CAC70-3897-F84E-AFEC-CCFD3CE8DD08}" destId="{38A66770-2D6E-E14E-BF97-A92345EF2238}" srcOrd="0" destOrd="0" presId="urn:microsoft.com/office/officeart/2005/8/layout/hierarchy1"/>
    <dgm:cxn modelId="{49D334C0-92F1-9946-BA33-D589F0553870}" type="presParOf" srcId="{CF2CAC70-3897-F84E-AFEC-CCFD3CE8DD08}" destId="{2DEEBBF4-4558-934E-B84E-FBE28EB7ED7F}" srcOrd="1" destOrd="0" presId="urn:microsoft.com/office/officeart/2005/8/layout/hierarchy1"/>
    <dgm:cxn modelId="{51124335-A2B8-EE41-A23E-0F33B96AA12F}" type="presParOf" srcId="{2DEEBBF4-4558-934E-B84E-FBE28EB7ED7F}" destId="{DB8EA4A6-9215-2F44-B55A-52D03775E5A2}" srcOrd="0" destOrd="0" presId="urn:microsoft.com/office/officeart/2005/8/layout/hierarchy1"/>
    <dgm:cxn modelId="{3567DF1D-0D4A-4F4F-82B5-AD308B44452E}" type="presParOf" srcId="{DB8EA4A6-9215-2F44-B55A-52D03775E5A2}" destId="{9E602B42-8EB0-9044-883E-4EDD9E6743DC}" srcOrd="0" destOrd="0" presId="urn:microsoft.com/office/officeart/2005/8/layout/hierarchy1"/>
    <dgm:cxn modelId="{EE031883-2067-6846-83D6-A8CFFFD0E221}" type="presParOf" srcId="{DB8EA4A6-9215-2F44-B55A-52D03775E5A2}" destId="{F2ED696C-BD3A-2C46-891F-160BF567A901}" srcOrd="1" destOrd="0" presId="urn:microsoft.com/office/officeart/2005/8/layout/hierarchy1"/>
    <dgm:cxn modelId="{678A7709-8D85-D148-B723-2E970286D3BD}" type="presParOf" srcId="{2DEEBBF4-4558-934E-B84E-FBE28EB7ED7F}" destId="{2F40A3DC-BE3B-C649-B93F-CD2CA7938529}" srcOrd="1" destOrd="0" presId="urn:microsoft.com/office/officeart/2005/8/layout/hierarchy1"/>
    <dgm:cxn modelId="{7B154F57-0B6F-3E44-BEAD-7A7532F4857A}" type="presParOf" srcId="{2F40A3DC-BE3B-C649-B93F-CD2CA7938529}" destId="{89F76378-B8AD-5649-BBBB-196407EBC5A3}" srcOrd="0" destOrd="0" presId="urn:microsoft.com/office/officeart/2005/8/layout/hierarchy1"/>
    <dgm:cxn modelId="{82784F64-278F-924E-B137-CF7AC161B100}" type="presParOf" srcId="{2F40A3DC-BE3B-C649-B93F-CD2CA7938529}" destId="{96BDA731-F089-9441-A87F-0439055D5120}" srcOrd="1" destOrd="0" presId="urn:microsoft.com/office/officeart/2005/8/layout/hierarchy1"/>
    <dgm:cxn modelId="{CDE07406-B9C4-074E-A576-14C40794B84E}" type="presParOf" srcId="{96BDA731-F089-9441-A87F-0439055D5120}" destId="{DCA28C0C-A704-EA48-AD68-0AE837C9A0F6}" srcOrd="0" destOrd="0" presId="urn:microsoft.com/office/officeart/2005/8/layout/hierarchy1"/>
    <dgm:cxn modelId="{65BD76C4-1E84-2045-AE20-1240D94AFAD5}" type="presParOf" srcId="{DCA28C0C-A704-EA48-AD68-0AE837C9A0F6}" destId="{42836FAA-F7FA-BF4A-99DF-BF03D0FBC499}" srcOrd="0" destOrd="0" presId="urn:microsoft.com/office/officeart/2005/8/layout/hierarchy1"/>
    <dgm:cxn modelId="{9A8BA362-32CC-EA4E-8937-C51CE6E3E426}" type="presParOf" srcId="{DCA28C0C-A704-EA48-AD68-0AE837C9A0F6}" destId="{59B6E906-3622-B244-A0E9-D57A51502028}" srcOrd="1" destOrd="0" presId="urn:microsoft.com/office/officeart/2005/8/layout/hierarchy1"/>
    <dgm:cxn modelId="{10D496F7-29D8-0D44-838B-407D4DAF92F7}" type="presParOf" srcId="{96BDA731-F089-9441-A87F-0439055D5120}" destId="{C67A64C0-2A28-3D4B-844B-8E8EEA2352A4}" srcOrd="1" destOrd="0" presId="urn:microsoft.com/office/officeart/2005/8/layout/hierarchy1"/>
    <dgm:cxn modelId="{484FF052-4F2B-0C49-8E7F-D47E7F046027}" type="presParOf" srcId="{2F40A3DC-BE3B-C649-B93F-CD2CA7938529}" destId="{60557CDB-3D93-094E-BD80-FF7189BC08A0}" srcOrd="2" destOrd="0" presId="urn:microsoft.com/office/officeart/2005/8/layout/hierarchy1"/>
    <dgm:cxn modelId="{1B9EF33E-2350-B446-9FF4-7B9E38E01F2C}" type="presParOf" srcId="{2F40A3DC-BE3B-C649-B93F-CD2CA7938529}" destId="{A991D73F-6C3F-F546-9F86-6A413776D42F}" srcOrd="3" destOrd="0" presId="urn:microsoft.com/office/officeart/2005/8/layout/hierarchy1"/>
    <dgm:cxn modelId="{0A50C0A3-14E3-9A45-9EFD-8F8004DF2F45}" type="presParOf" srcId="{A991D73F-6C3F-F546-9F86-6A413776D42F}" destId="{4B134D9D-5CD0-F544-AF2F-525C338AEA32}" srcOrd="0" destOrd="0" presId="urn:microsoft.com/office/officeart/2005/8/layout/hierarchy1"/>
    <dgm:cxn modelId="{661F3709-D03A-664F-9EEE-B8C373A01D93}" type="presParOf" srcId="{4B134D9D-5CD0-F544-AF2F-525C338AEA32}" destId="{F000E5DE-C55B-3B40-99CE-A870EE7669B5}" srcOrd="0" destOrd="0" presId="urn:microsoft.com/office/officeart/2005/8/layout/hierarchy1"/>
    <dgm:cxn modelId="{EDD5FADC-473B-F349-9725-05620677B755}" type="presParOf" srcId="{4B134D9D-5CD0-F544-AF2F-525C338AEA32}" destId="{976B3185-3D46-6644-A136-46E2A53DD852}" srcOrd="1" destOrd="0" presId="urn:microsoft.com/office/officeart/2005/8/layout/hierarchy1"/>
    <dgm:cxn modelId="{B7E4C238-BF71-734F-9174-1A9FEEB442DD}" type="presParOf" srcId="{A991D73F-6C3F-F546-9F86-6A413776D42F}" destId="{9CFAF471-5730-A645-A1CD-E291167A60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57CDB-3D93-094E-BD80-FF7189BC08A0}">
      <dsp:nvSpPr>
        <dsp:cNvPr id="0" name=""/>
        <dsp:cNvSpPr/>
      </dsp:nvSpPr>
      <dsp:spPr>
        <a:xfrm>
          <a:off x="3121928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76378-B8AD-5649-BBBB-196407EBC5A3}">
      <dsp:nvSpPr>
        <dsp:cNvPr id="0" name=""/>
        <dsp:cNvSpPr/>
      </dsp:nvSpPr>
      <dsp:spPr>
        <a:xfrm>
          <a:off x="2664233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66770-2D6E-E14E-BF97-A92345EF2238}">
      <dsp:nvSpPr>
        <dsp:cNvPr id="0" name=""/>
        <dsp:cNvSpPr/>
      </dsp:nvSpPr>
      <dsp:spPr>
        <a:xfrm>
          <a:off x="307620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7E06B-3CA0-F745-97B0-63A16EB55957}">
      <dsp:nvSpPr>
        <dsp:cNvPr id="0" name=""/>
        <dsp:cNvSpPr/>
      </dsp:nvSpPr>
      <dsp:spPr>
        <a:xfrm>
          <a:off x="1977691" y="1421135"/>
          <a:ext cx="1144237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1144237" y="148438"/>
              </a:lnTo>
              <a:lnTo>
                <a:pt x="1144237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F49AD-FE64-5A45-82E2-FBAE3F1510AB}">
      <dsp:nvSpPr>
        <dsp:cNvPr id="0" name=""/>
        <dsp:cNvSpPr/>
      </dsp:nvSpPr>
      <dsp:spPr>
        <a:xfrm>
          <a:off x="216081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34DB1-BE26-BD47-AE26-B1DEEFE06298}">
      <dsp:nvSpPr>
        <dsp:cNvPr id="0" name=""/>
        <dsp:cNvSpPr/>
      </dsp:nvSpPr>
      <dsp:spPr>
        <a:xfrm>
          <a:off x="1977691" y="1421135"/>
          <a:ext cx="228847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228847" y="148438"/>
              </a:lnTo>
              <a:lnTo>
                <a:pt x="228847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3CC88-5738-1A4E-AC0C-5D8348074C51}">
      <dsp:nvSpPr>
        <dsp:cNvPr id="0" name=""/>
        <dsp:cNvSpPr/>
      </dsp:nvSpPr>
      <dsp:spPr>
        <a:xfrm>
          <a:off x="1291149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8F18B-FA63-6846-9221-912BCEF42FCB}">
      <dsp:nvSpPr>
        <dsp:cNvPr id="0" name=""/>
        <dsp:cNvSpPr/>
      </dsp:nvSpPr>
      <dsp:spPr>
        <a:xfrm>
          <a:off x="833454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68CD-D49A-8A4F-A95D-19CE243CE50D}">
      <dsp:nvSpPr>
        <dsp:cNvPr id="0" name=""/>
        <dsp:cNvSpPr/>
      </dsp:nvSpPr>
      <dsp:spPr>
        <a:xfrm>
          <a:off x="833454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61A9A-3560-254E-BBAB-139AC93CA3E9}">
      <dsp:nvSpPr>
        <dsp:cNvPr id="0" name=""/>
        <dsp:cNvSpPr/>
      </dsp:nvSpPr>
      <dsp:spPr>
        <a:xfrm>
          <a:off x="375759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AB507-B53C-4844-888B-6D8C8E7B32F5}">
      <dsp:nvSpPr>
        <dsp:cNvPr id="0" name=""/>
        <dsp:cNvSpPr/>
      </dsp:nvSpPr>
      <dsp:spPr>
        <a:xfrm>
          <a:off x="833454" y="1421135"/>
          <a:ext cx="1144237" cy="217821"/>
        </a:xfrm>
        <a:custGeom>
          <a:avLst/>
          <a:gdLst/>
          <a:ahLst/>
          <a:cxnLst/>
          <a:rect l="0" t="0" r="0" b="0"/>
          <a:pathLst>
            <a:path>
              <a:moveTo>
                <a:pt x="1144237" y="0"/>
              </a:moveTo>
              <a:lnTo>
                <a:pt x="1144237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34138-44BC-6F40-9416-E8E6E68D9F44}">
      <dsp:nvSpPr>
        <dsp:cNvPr id="0" name=""/>
        <dsp:cNvSpPr/>
      </dsp:nvSpPr>
      <dsp:spPr>
        <a:xfrm>
          <a:off x="1603213" y="945548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39164-1BF8-B544-8FF6-9E6E52EE86D6}">
      <dsp:nvSpPr>
        <dsp:cNvPr id="0" name=""/>
        <dsp:cNvSpPr/>
      </dsp:nvSpPr>
      <dsp:spPr>
        <a:xfrm>
          <a:off x="1686431" y="1024604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/</a:t>
          </a:r>
          <a:endParaRPr lang="en-US" sz="1300" kern="1200" dirty="0"/>
        </a:p>
      </dsp:txBody>
      <dsp:txXfrm>
        <a:off x="1700360" y="1038533"/>
        <a:ext cx="721097" cy="447728"/>
      </dsp:txXfrm>
    </dsp:sp>
    <dsp:sp modelId="{B3D28D79-DDFF-474A-9CF8-FC578F27F367}">
      <dsp:nvSpPr>
        <dsp:cNvPr id="0" name=""/>
        <dsp:cNvSpPr/>
      </dsp:nvSpPr>
      <dsp:spPr>
        <a:xfrm>
          <a:off x="458976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48233-CBD1-9A4C-BB11-8E9CDC88996D}">
      <dsp:nvSpPr>
        <dsp:cNvPr id="0" name=""/>
        <dsp:cNvSpPr/>
      </dsp:nvSpPr>
      <dsp:spPr>
        <a:xfrm>
          <a:off x="542193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1a	</a:t>
          </a:r>
          <a:endParaRPr lang="en-US" sz="1300" kern="1200" dirty="0"/>
        </a:p>
      </dsp:txBody>
      <dsp:txXfrm>
        <a:off x="556122" y="1731941"/>
        <a:ext cx="721097" cy="447728"/>
      </dsp:txXfrm>
    </dsp:sp>
    <dsp:sp modelId="{4453765C-A49E-0149-AEA7-2A4AD7BD0AB0}">
      <dsp:nvSpPr>
        <dsp:cNvPr id="0" name=""/>
        <dsp:cNvSpPr/>
      </dsp:nvSpPr>
      <dsp:spPr>
        <a:xfrm>
          <a:off x="128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ACB54-CA5F-364B-8DFE-47CD2A0B3C75}">
      <dsp:nvSpPr>
        <dsp:cNvPr id="0" name=""/>
        <dsp:cNvSpPr/>
      </dsp:nvSpPr>
      <dsp:spPr>
        <a:xfrm>
          <a:off x="84499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2a	</a:t>
          </a:r>
          <a:endParaRPr lang="en-US" sz="1300" kern="1200" dirty="0"/>
        </a:p>
      </dsp:txBody>
      <dsp:txXfrm>
        <a:off x="98428" y="2425349"/>
        <a:ext cx="721097" cy="447728"/>
      </dsp:txXfrm>
    </dsp:sp>
    <dsp:sp modelId="{D2148AF7-D1EF-FA40-ADC7-427DA4ACED9B}">
      <dsp:nvSpPr>
        <dsp:cNvPr id="0" name=""/>
        <dsp:cNvSpPr/>
      </dsp:nvSpPr>
      <dsp:spPr>
        <a:xfrm>
          <a:off x="91667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1E7AE-C0DF-EA44-A79C-3311A968A986}">
      <dsp:nvSpPr>
        <dsp:cNvPr id="0" name=""/>
        <dsp:cNvSpPr/>
      </dsp:nvSpPr>
      <dsp:spPr>
        <a:xfrm>
          <a:off x="99988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2b</a:t>
          </a:r>
          <a:endParaRPr lang="en-US" sz="1300" kern="1200" dirty="0"/>
        </a:p>
      </dsp:txBody>
      <dsp:txXfrm>
        <a:off x="1013817" y="2425349"/>
        <a:ext cx="721097" cy="447728"/>
      </dsp:txXfrm>
    </dsp:sp>
    <dsp:sp modelId="{461BAB0C-A480-BE4F-8378-89DE136457D1}">
      <dsp:nvSpPr>
        <dsp:cNvPr id="0" name=""/>
        <dsp:cNvSpPr/>
      </dsp:nvSpPr>
      <dsp:spPr>
        <a:xfrm>
          <a:off x="45897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DA947-7384-3A42-9346-BFA7877BF820}">
      <dsp:nvSpPr>
        <dsp:cNvPr id="0" name=""/>
        <dsp:cNvSpPr/>
      </dsp:nvSpPr>
      <dsp:spPr>
        <a:xfrm>
          <a:off x="54219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3a</a:t>
          </a:r>
          <a:endParaRPr lang="en-US" sz="1300" kern="1200" dirty="0"/>
        </a:p>
      </dsp:txBody>
      <dsp:txXfrm>
        <a:off x="556122" y="3118756"/>
        <a:ext cx="721097" cy="447728"/>
      </dsp:txXfrm>
    </dsp:sp>
    <dsp:sp modelId="{F0A3C98F-1E35-9C4B-955B-4306F0403A1D}">
      <dsp:nvSpPr>
        <dsp:cNvPr id="0" name=""/>
        <dsp:cNvSpPr/>
      </dsp:nvSpPr>
      <dsp:spPr>
        <a:xfrm>
          <a:off x="137436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EEF33-8717-0E49-8B62-3D93FC937CDC}">
      <dsp:nvSpPr>
        <dsp:cNvPr id="0" name=""/>
        <dsp:cNvSpPr/>
      </dsp:nvSpPr>
      <dsp:spPr>
        <a:xfrm>
          <a:off x="145758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3b</a:t>
          </a:r>
          <a:endParaRPr lang="en-US" sz="1300" kern="1200" dirty="0"/>
        </a:p>
      </dsp:txBody>
      <dsp:txXfrm>
        <a:off x="1471512" y="3118756"/>
        <a:ext cx="721097" cy="447728"/>
      </dsp:txXfrm>
    </dsp:sp>
    <dsp:sp modelId="{92FE3C2E-EAA7-1345-91AA-4E41559AF777}">
      <dsp:nvSpPr>
        <dsp:cNvPr id="0" name=""/>
        <dsp:cNvSpPr/>
      </dsp:nvSpPr>
      <dsp:spPr>
        <a:xfrm>
          <a:off x="1832061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C6205-DC68-D249-ACD2-4FADAA65F694}">
      <dsp:nvSpPr>
        <dsp:cNvPr id="0" name=""/>
        <dsp:cNvSpPr/>
      </dsp:nvSpPr>
      <dsp:spPr>
        <a:xfrm>
          <a:off x="191527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1b</a:t>
          </a:r>
          <a:endParaRPr lang="en-US" sz="1300" kern="1200" dirty="0"/>
        </a:p>
      </dsp:txBody>
      <dsp:txXfrm>
        <a:off x="1929207" y="1731941"/>
        <a:ext cx="721097" cy="447728"/>
      </dsp:txXfrm>
    </dsp:sp>
    <dsp:sp modelId="{F3BF3B4A-AAE3-5C4D-9580-F33DFE58259F}">
      <dsp:nvSpPr>
        <dsp:cNvPr id="0" name=""/>
        <dsp:cNvSpPr/>
      </dsp:nvSpPr>
      <dsp:spPr>
        <a:xfrm>
          <a:off x="183206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F0685-C27C-0C44-AD78-7E4C5741B8F0}">
      <dsp:nvSpPr>
        <dsp:cNvPr id="0" name=""/>
        <dsp:cNvSpPr/>
      </dsp:nvSpPr>
      <dsp:spPr>
        <a:xfrm>
          <a:off x="191527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2c</a:t>
          </a:r>
          <a:endParaRPr lang="en-US" sz="1300" kern="1200" dirty="0"/>
        </a:p>
      </dsp:txBody>
      <dsp:txXfrm>
        <a:off x="1929207" y="2425349"/>
        <a:ext cx="721097" cy="447728"/>
      </dsp:txXfrm>
    </dsp:sp>
    <dsp:sp modelId="{8D87B47B-66A5-5A4D-81D7-3BF5944B4637}">
      <dsp:nvSpPr>
        <dsp:cNvPr id="0" name=""/>
        <dsp:cNvSpPr/>
      </dsp:nvSpPr>
      <dsp:spPr>
        <a:xfrm>
          <a:off x="2747450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6FE8-AF0A-0D40-9B43-478E4CEF4476}">
      <dsp:nvSpPr>
        <dsp:cNvPr id="0" name=""/>
        <dsp:cNvSpPr/>
      </dsp:nvSpPr>
      <dsp:spPr>
        <a:xfrm>
          <a:off x="283066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1c</a:t>
          </a:r>
          <a:endParaRPr lang="en-US" sz="1300" kern="1200" dirty="0"/>
        </a:p>
      </dsp:txBody>
      <dsp:txXfrm>
        <a:off x="2844597" y="1731941"/>
        <a:ext cx="721097" cy="447728"/>
      </dsp:txXfrm>
    </dsp:sp>
    <dsp:sp modelId="{9E602B42-8EB0-9044-883E-4EDD9E6743DC}">
      <dsp:nvSpPr>
        <dsp:cNvPr id="0" name=""/>
        <dsp:cNvSpPr/>
      </dsp:nvSpPr>
      <dsp:spPr>
        <a:xfrm>
          <a:off x="2747450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D696C-BD3A-2C46-891F-160BF567A901}">
      <dsp:nvSpPr>
        <dsp:cNvPr id="0" name=""/>
        <dsp:cNvSpPr/>
      </dsp:nvSpPr>
      <dsp:spPr>
        <a:xfrm>
          <a:off x="283066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2d</a:t>
          </a:r>
          <a:endParaRPr lang="en-US" sz="1300" kern="1200" dirty="0"/>
        </a:p>
      </dsp:txBody>
      <dsp:txXfrm>
        <a:off x="2844597" y="2425349"/>
        <a:ext cx="721097" cy="447728"/>
      </dsp:txXfrm>
    </dsp:sp>
    <dsp:sp modelId="{42836FAA-F7FA-BF4A-99DF-BF03D0FBC499}">
      <dsp:nvSpPr>
        <dsp:cNvPr id="0" name=""/>
        <dsp:cNvSpPr/>
      </dsp:nvSpPr>
      <dsp:spPr>
        <a:xfrm>
          <a:off x="228975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6E906-3622-B244-A0E9-D57A51502028}">
      <dsp:nvSpPr>
        <dsp:cNvPr id="0" name=""/>
        <dsp:cNvSpPr/>
      </dsp:nvSpPr>
      <dsp:spPr>
        <a:xfrm>
          <a:off x="237297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3c</a:t>
          </a:r>
          <a:endParaRPr lang="en-US" sz="1300" kern="1200" dirty="0"/>
        </a:p>
      </dsp:txBody>
      <dsp:txXfrm>
        <a:off x="2386902" y="3118756"/>
        <a:ext cx="721097" cy="447728"/>
      </dsp:txXfrm>
    </dsp:sp>
    <dsp:sp modelId="{F000E5DE-C55B-3B40-99CE-A870EE7669B5}">
      <dsp:nvSpPr>
        <dsp:cNvPr id="0" name=""/>
        <dsp:cNvSpPr/>
      </dsp:nvSpPr>
      <dsp:spPr>
        <a:xfrm>
          <a:off x="3205145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B3185-3D46-6644-A136-46E2A53DD852}">
      <dsp:nvSpPr>
        <dsp:cNvPr id="0" name=""/>
        <dsp:cNvSpPr/>
      </dsp:nvSpPr>
      <dsp:spPr>
        <a:xfrm>
          <a:off x="328836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3d</a:t>
          </a:r>
          <a:endParaRPr lang="en-US" sz="1300" kern="1200" dirty="0"/>
        </a:p>
      </dsp:txBody>
      <dsp:txXfrm>
        <a:off x="3302292" y="3118756"/>
        <a:ext cx="721097" cy="4477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57CDB-3D93-094E-BD80-FF7189BC08A0}">
      <dsp:nvSpPr>
        <dsp:cNvPr id="0" name=""/>
        <dsp:cNvSpPr/>
      </dsp:nvSpPr>
      <dsp:spPr>
        <a:xfrm>
          <a:off x="3121928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76378-B8AD-5649-BBBB-196407EBC5A3}">
      <dsp:nvSpPr>
        <dsp:cNvPr id="0" name=""/>
        <dsp:cNvSpPr/>
      </dsp:nvSpPr>
      <dsp:spPr>
        <a:xfrm>
          <a:off x="2664233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66770-2D6E-E14E-BF97-A92345EF2238}">
      <dsp:nvSpPr>
        <dsp:cNvPr id="0" name=""/>
        <dsp:cNvSpPr/>
      </dsp:nvSpPr>
      <dsp:spPr>
        <a:xfrm>
          <a:off x="307620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7E06B-3CA0-F745-97B0-63A16EB55957}">
      <dsp:nvSpPr>
        <dsp:cNvPr id="0" name=""/>
        <dsp:cNvSpPr/>
      </dsp:nvSpPr>
      <dsp:spPr>
        <a:xfrm>
          <a:off x="1977698" y="1421135"/>
          <a:ext cx="1144229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1144229" y="148438"/>
              </a:lnTo>
              <a:lnTo>
                <a:pt x="1144229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F49AD-FE64-5A45-82E2-FBAE3F1510AB}">
      <dsp:nvSpPr>
        <dsp:cNvPr id="0" name=""/>
        <dsp:cNvSpPr/>
      </dsp:nvSpPr>
      <dsp:spPr>
        <a:xfrm>
          <a:off x="216081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34DB1-BE26-BD47-AE26-B1DEEFE06298}">
      <dsp:nvSpPr>
        <dsp:cNvPr id="0" name=""/>
        <dsp:cNvSpPr/>
      </dsp:nvSpPr>
      <dsp:spPr>
        <a:xfrm>
          <a:off x="1977698" y="1421135"/>
          <a:ext cx="228839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228839" y="148438"/>
              </a:lnTo>
              <a:lnTo>
                <a:pt x="228839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3CC88-5738-1A4E-AC0C-5D8348074C51}">
      <dsp:nvSpPr>
        <dsp:cNvPr id="0" name=""/>
        <dsp:cNvSpPr/>
      </dsp:nvSpPr>
      <dsp:spPr>
        <a:xfrm>
          <a:off x="1291149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8F18B-FA63-6846-9221-912BCEF42FCB}">
      <dsp:nvSpPr>
        <dsp:cNvPr id="0" name=""/>
        <dsp:cNvSpPr/>
      </dsp:nvSpPr>
      <dsp:spPr>
        <a:xfrm>
          <a:off x="833454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68CD-D49A-8A4F-A95D-19CE243CE50D}">
      <dsp:nvSpPr>
        <dsp:cNvPr id="0" name=""/>
        <dsp:cNvSpPr/>
      </dsp:nvSpPr>
      <dsp:spPr>
        <a:xfrm>
          <a:off x="833454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61A9A-3560-254E-BBAB-139AC93CA3E9}">
      <dsp:nvSpPr>
        <dsp:cNvPr id="0" name=""/>
        <dsp:cNvSpPr/>
      </dsp:nvSpPr>
      <dsp:spPr>
        <a:xfrm>
          <a:off x="375759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AB507-B53C-4844-888B-6D8C8E7B32F5}">
      <dsp:nvSpPr>
        <dsp:cNvPr id="0" name=""/>
        <dsp:cNvSpPr/>
      </dsp:nvSpPr>
      <dsp:spPr>
        <a:xfrm>
          <a:off x="833454" y="1421135"/>
          <a:ext cx="1144244" cy="217821"/>
        </a:xfrm>
        <a:custGeom>
          <a:avLst/>
          <a:gdLst/>
          <a:ahLst/>
          <a:cxnLst/>
          <a:rect l="0" t="0" r="0" b="0"/>
          <a:pathLst>
            <a:path>
              <a:moveTo>
                <a:pt x="1144244" y="0"/>
              </a:moveTo>
              <a:lnTo>
                <a:pt x="114424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34138-44BC-6F40-9416-E8E6E68D9F44}">
      <dsp:nvSpPr>
        <dsp:cNvPr id="0" name=""/>
        <dsp:cNvSpPr/>
      </dsp:nvSpPr>
      <dsp:spPr>
        <a:xfrm>
          <a:off x="1603221" y="945548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39164-1BF8-B544-8FF6-9E6E52EE86D6}">
      <dsp:nvSpPr>
        <dsp:cNvPr id="0" name=""/>
        <dsp:cNvSpPr/>
      </dsp:nvSpPr>
      <dsp:spPr>
        <a:xfrm>
          <a:off x="1686438" y="1024604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/</a:t>
          </a:r>
          <a:endParaRPr lang="en-US" sz="1300" kern="1200" dirty="0"/>
        </a:p>
      </dsp:txBody>
      <dsp:txXfrm>
        <a:off x="1700367" y="1038533"/>
        <a:ext cx="721097" cy="447728"/>
      </dsp:txXfrm>
    </dsp:sp>
    <dsp:sp modelId="{B3D28D79-DDFF-474A-9CF8-FC578F27F367}">
      <dsp:nvSpPr>
        <dsp:cNvPr id="0" name=""/>
        <dsp:cNvSpPr/>
      </dsp:nvSpPr>
      <dsp:spPr>
        <a:xfrm>
          <a:off x="458976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48233-CBD1-9A4C-BB11-8E9CDC88996D}">
      <dsp:nvSpPr>
        <dsp:cNvPr id="0" name=""/>
        <dsp:cNvSpPr/>
      </dsp:nvSpPr>
      <dsp:spPr>
        <a:xfrm>
          <a:off x="542193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1a	</a:t>
          </a:r>
          <a:endParaRPr lang="en-US" sz="1300" kern="1200" dirty="0"/>
        </a:p>
      </dsp:txBody>
      <dsp:txXfrm>
        <a:off x="556122" y="1731941"/>
        <a:ext cx="721097" cy="447728"/>
      </dsp:txXfrm>
    </dsp:sp>
    <dsp:sp modelId="{4453765C-A49E-0149-AEA7-2A4AD7BD0AB0}">
      <dsp:nvSpPr>
        <dsp:cNvPr id="0" name=""/>
        <dsp:cNvSpPr/>
      </dsp:nvSpPr>
      <dsp:spPr>
        <a:xfrm>
          <a:off x="128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ACB54-CA5F-364B-8DFE-47CD2A0B3C75}">
      <dsp:nvSpPr>
        <dsp:cNvPr id="0" name=""/>
        <dsp:cNvSpPr/>
      </dsp:nvSpPr>
      <dsp:spPr>
        <a:xfrm>
          <a:off x="84499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2a	</a:t>
          </a:r>
          <a:endParaRPr lang="en-US" sz="1300" kern="1200" dirty="0"/>
        </a:p>
      </dsp:txBody>
      <dsp:txXfrm>
        <a:off x="98428" y="2425349"/>
        <a:ext cx="721097" cy="447728"/>
      </dsp:txXfrm>
    </dsp:sp>
    <dsp:sp modelId="{D2148AF7-D1EF-FA40-ADC7-427DA4ACED9B}">
      <dsp:nvSpPr>
        <dsp:cNvPr id="0" name=""/>
        <dsp:cNvSpPr/>
      </dsp:nvSpPr>
      <dsp:spPr>
        <a:xfrm>
          <a:off x="91667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1E7AE-C0DF-EA44-A79C-3311A968A986}">
      <dsp:nvSpPr>
        <dsp:cNvPr id="0" name=""/>
        <dsp:cNvSpPr/>
      </dsp:nvSpPr>
      <dsp:spPr>
        <a:xfrm>
          <a:off x="99988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2b</a:t>
          </a:r>
          <a:endParaRPr lang="en-US" sz="1300" kern="1200" dirty="0"/>
        </a:p>
      </dsp:txBody>
      <dsp:txXfrm>
        <a:off x="1013817" y="2425349"/>
        <a:ext cx="721097" cy="447728"/>
      </dsp:txXfrm>
    </dsp:sp>
    <dsp:sp modelId="{461BAB0C-A480-BE4F-8378-89DE136457D1}">
      <dsp:nvSpPr>
        <dsp:cNvPr id="0" name=""/>
        <dsp:cNvSpPr/>
      </dsp:nvSpPr>
      <dsp:spPr>
        <a:xfrm>
          <a:off x="45897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DA947-7384-3A42-9346-BFA7877BF820}">
      <dsp:nvSpPr>
        <dsp:cNvPr id="0" name=""/>
        <dsp:cNvSpPr/>
      </dsp:nvSpPr>
      <dsp:spPr>
        <a:xfrm>
          <a:off x="54219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3a</a:t>
          </a:r>
          <a:endParaRPr lang="en-US" sz="1300" kern="1200" dirty="0"/>
        </a:p>
      </dsp:txBody>
      <dsp:txXfrm>
        <a:off x="556122" y="3118756"/>
        <a:ext cx="721097" cy="447728"/>
      </dsp:txXfrm>
    </dsp:sp>
    <dsp:sp modelId="{F0A3C98F-1E35-9C4B-955B-4306F0403A1D}">
      <dsp:nvSpPr>
        <dsp:cNvPr id="0" name=""/>
        <dsp:cNvSpPr/>
      </dsp:nvSpPr>
      <dsp:spPr>
        <a:xfrm>
          <a:off x="137436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EEF33-8717-0E49-8B62-3D93FC937CDC}">
      <dsp:nvSpPr>
        <dsp:cNvPr id="0" name=""/>
        <dsp:cNvSpPr/>
      </dsp:nvSpPr>
      <dsp:spPr>
        <a:xfrm>
          <a:off x="145758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3b</a:t>
          </a:r>
          <a:endParaRPr lang="en-US" sz="1300" kern="1200" dirty="0"/>
        </a:p>
      </dsp:txBody>
      <dsp:txXfrm>
        <a:off x="1471512" y="3118756"/>
        <a:ext cx="721097" cy="447728"/>
      </dsp:txXfrm>
    </dsp:sp>
    <dsp:sp modelId="{92FE3C2E-EAA7-1345-91AA-4E41559AF777}">
      <dsp:nvSpPr>
        <dsp:cNvPr id="0" name=""/>
        <dsp:cNvSpPr/>
      </dsp:nvSpPr>
      <dsp:spPr>
        <a:xfrm>
          <a:off x="1832061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C6205-DC68-D249-ACD2-4FADAA65F694}">
      <dsp:nvSpPr>
        <dsp:cNvPr id="0" name=""/>
        <dsp:cNvSpPr/>
      </dsp:nvSpPr>
      <dsp:spPr>
        <a:xfrm>
          <a:off x="191527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1b</a:t>
          </a:r>
          <a:endParaRPr lang="en-US" sz="1300" kern="1200" dirty="0"/>
        </a:p>
      </dsp:txBody>
      <dsp:txXfrm>
        <a:off x="1929207" y="1731941"/>
        <a:ext cx="721097" cy="447728"/>
      </dsp:txXfrm>
    </dsp:sp>
    <dsp:sp modelId="{F3BF3B4A-AAE3-5C4D-9580-F33DFE58259F}">
      <dsp:nvSpPr>
        <dsp:cNvPr id="0" name=""/>
        <dsp:cNvSpPr/>
      </dsp:nvSpPr>
      <dsp:spPr>
        <a:xfrm>
          <a:off x="183206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F0685-C27C-0C44-AD78-7E4C5741B8F0}">
      <dsp:nvSpPr>
        <dsp:cNvPr id="0" name=""/>
        <dsp:cNvSpPr/>
      </dsp:nvSpPr>
      <dsp:spPr>
        <a:xfrm>
          <a:off x="191527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2c</a:t>
          </a:r>
          <a:endParaRPr lang="en-US" sz="1300" kern="1200" dirty="0"/>
        </a:p>
      </dsp:txBody>
      <dsp:txXfrm>
        <a:off x="1929207" y="2425349"/>
        <a:ext cx="721097" cy="447728"/>
      </dsp:txXfrm>
    </dsp:sp>
    <dsp:sp modelId="{8D87B47B-66A5-5A4D-81D7-3BF5944B4637}">
      <dsp:nvSpPr>
        <dsp:cNvPr id="0" name=""/>
        <dsp:cNvSpPr/>
      </dsp:nvSpPr>
      <dsp:spPr>
        <a:xfrm>
          <a:off x="2747450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6FE8-AF0A-0D40-9B43-478E4CEF4476}">
      <dsp:nvSpPr>
        <dsp:cNvPr id="0" name=""/>
        <dsp:cNvSpPr/>
      </dsp:nvSpPr>
      <dsp:spPr>
        <a:xfrm>
          <a:off x="283066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1c</a:t>
          </a:r>
          <a:endParaRPr lang="en-US" sz="1300" kern="1200" dirty="0"/>
        </a:p>
      </dsp:txBody>
      <dsp:txXfrm>
        <a:off x="2844597" y="1731941"/>
        <a:ext cx="721097" cy="447728"/>
      </dsp:txXfrm>
    </dsp:sp>
    <dsp:sp modelId="{9E602B42-8EB0-9044-883E-4EDD9E6743DC}">
      <dsp:nvSpPr>
        <dsp:cNvPr id="0" name=""/>
        <dsp:cNvSpPr/>
      </dsp:nvSpPr>
      <dsp:spPr>
        <a:xfrm>
          <a:off x="2747450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D696C-BD3A-2C46-891F-160BF567A901}">
      <dsp:nvSpPr>
        <dsp:cNvPr id="0" name=""/>
        <dsp:cNvSpPr/>
      </dsp:nvSpPr>
      <dsp:spPr>
        <a:xfrm>
          <a:off x="283066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2d</a:t>
          </a:r>
          <a:endParaRPr lang="en-US" sz="1300" kern="1200" dirty="0"/>
        </a:p>
      </dsp:txBody>
      <dsp:txXfrm>
        <a:off x="2844597" y="2425349"/>
        <a:ext cx="721097" cy="447728"/>
      </dsp:txXfrm>
    </dsp:sp>
    <dsp:sp modelId="{42836FAA-F7FA-BF4A-99DF-BF03D0FBC499}">
      <dsp:nvSpPr>
        <dsp:cNvPr id="0" name=""/>
        <dsp:cNvSpPr/>
      </dsp:nvSpPr>
      <dsp:spPr>
        <a:xfrm>
          <a:off x="228975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6E906-3622-B244-A0E9-D57A51502028}">
      <dsp:nvSpPr>
        <dsp:cNvPr id="0" name=""/>
        <dsp:cNvSpPr/>
      </dsp:nvSpPr>
      <dsp:spPr>
        <a:xfrm>
          <a:off x="237297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3c</a:t>
          </a:r>
          <a:endParaRPr lang="en-US" sz="1300" kern="1200" dirty="0"/>
        </a:p>
      </dsp:txBody>
      <dsp:txXfrm>
        <a:off x="2386902" y="3118756"/>
        <a:ext cx="721097" cy="447728"/>
      </dsp:txXfrm>
    </dsp:sp>
    <dsp:sp modelId="{F000E5DE-C55B-3B40-99CE-A870EE7669B5}">
      <dsp:nvSpPr>
        <dsp:cNvPr id="0" name=""/>
        <dsp:cNvSpPr/>
      </dsp:nvSpPr>
      <dsp:spPr>
        <a:xfrm>
          <a:off x="3205145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B3185-3D46-6644-A136-46E2A53DD852}">
      <dsp:nvSpPr>
        <dsp:cNvPr id="0" name=""/>
        <dsp:cNvSpPr/>
      </dsp:nvSpPr>
      <dsp:spPr>
        <a:xfrm>
          <a:off x="328836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3d</a:t>
          </a:r>
          <a:endParaRPr lang="en-US" sz="1300" kern="1200" dirty="0"/>
        </a:p>
      </dsp:txBody>
      <dsp:txXfrm>
        <a:off x="3302292" y="3118756"/>
        <a:ext cx="721097" cy="4477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57CDB-3D93-094E-BD80-FF7189BC08A0}">
      <dsp:nvSpPr>
        <dsp:cNvPr id="0" name=""/>
        <dsp:cNvSpPr/>
      </dsp:nvSpPr>
      <dsp:spPr>
        <a:xfrm>
          <a:off x="3121928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76378-B8AD-5649-BBBB-196407EBC5A3}">
      <dsp:nvSpPr>
        <dsp:cNvPr id="0" name=""/>
        <dsp:cNvSpPr/>
      </dsp:nvSpPr>
      <dsp:spPr>
        <a:xfrm>
          <a:off x="2664233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66770-2D6E-E14E-BF97-A92345EF2238}">
      <dsp:nvSpPr>
        <dsp:cNvPr id="0" name=""/>
        <dsp:cNvSpPr/>
      </dsp:nvSpPr>
      <dsp:spPr>
        <a:xfrm>
          <a:off x="307620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7E06B-3CA0-F745-97B0-63A16EB55957}">
      <dsp:nvSpPr>
        <dsp:cNvPr id="0" name=""/>
        <dsp:cNvSpPr/>
      </dsp:nvSpPr>
      <dsp:spPr>
        <a:xfrm>
          <a:off x="1977691" y="1421135"/>
          <a:ext cx="1144237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1144237" y="148438"/>
              </a:lnTo>
              <a:lnTo>
                <a:pt x="1144237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F49AD-FE64-5A45-82E2-FBAE3F1510AB}">
      <dsp:nvSpPr>
        <dsp:cNvPr id="0" name=""/>
        <dsp:cNvSpPr/>
      </dsp:nvSpPr>
      <dsp:spPr>
        <a:xfrm>
          <a:off x="216081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34DB1-BE26-BD47-AE26-B1DEEFE06298}">
      <dsp:nvSpPr>
        <dsp:cNvPr id="0" name=""/>
        <dsp:cNvSpPr/>
      </dsp:nvSpPr>
      <dsp:spPr>
        <a:xfrm>
          <a:off x="1977691" y="1421135"/>
          <a:ext cx="228847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228847" y="148438"/>
              </a:lnTo>
              <a:lnTo>
                <a:pt x="228847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3CC88-5738-1A4E-AC0C-5D8348074C51}">
      <dsp:nvSpPr>
        <dsp:cNvPr id="0" name=""/>
        <dsp:cNvSpPr/>
      </dsp:nvSpPr>
      <dsp:spPr>
        <a:xfrm>
          <a:off x="1291149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8F18B-FA63-6846-9221-912BCEF42FCB}">
      <dsp:nvSpPr>
        <dsp:cNvPr id="0" name=""/>
        <dsp:cNvSpPr/>
      </dsp:nvSpPr>
      <dsp:spPr>
        <a:xfrm>
          <a:off x="833454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68CD-D49A-8A4F-A95D-19CE243CE50D}">
      <dsp:nvSpPr>
        <dsp:cNvPr id="0" name=""/>
        <dsp:cNvSpPr/>
      </dsp:nvSpPr>
      <dsp:spPr>
        <a:xfrm>
          <a:off x="833454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61A9A-3560-254E-BBAB-139AC93CA3E9}">
      <dsp:nvSpPr>
        <dsp:cNvPr id="0" name=""/>
        <dsp:cNvSpPr/>
      </dsp:nvSpPr>
      <dsp:spPr>
        <a:xfrm>
          <a:off x="375759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AB507-B53C-4844-888B-6D8C8E7B32F5}">
      <dsp:nvSpPr>
        <dsp:cNvPr id="0" name=""/>
        <dsp:cNvSpPr/>
      </dsp:nvSpPr>
      <dsp:spPr>
        <a:xfrm>
          <a:off x="833454" y="1421135"/>
          <a:ext cx="1144237" cy="217821"/>
        </a:xfrm>
        <a:custGeom>
          <a:avLst/>
          <a:gdLst/>
          <a:ahLst/>
          <a:cxnLst/>
          <a:rect l="0" t="0" r="0" b="0"/>
          <a:pathLst>
            <a:path>
              <a:moveTo>
                <a:pt x="1144237" y="0"/>
              </a:moveTo>
              <a:lnTo>
                <a:pt x="1144237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34138-44BC-6F40-9416-E8E6E68D9F44}">
      <dsp:nvSpPr>
        <dsp:cNvPr id="0" name=""/>
        <dsp:cNvSpPr/>
      </dsp:nvSpPr>
      <dsp:spPr>
        <a:xfrm>
          <a:off x="1603213" y="945548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39164-1BF8-B544-8FF6-9E6E52EE86D6}">
      <dsp:nvSpPr>
        <dsp:cNvPr id="0" name=""/>
        <dsp:cNvSpPr/>
      </dsp:nvSpPr>
      <dsp:spPr>
        <a:xfrm>
          <a:off x="1686431" y="1024604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/</a:t>
          </a:r>
          <a:endParaRPr lang="en-US" sz="1300" kern="1200" dirty="0"/>
        </a:p>
      </dsp:txBody>
      <dsp:txXfrm>
        <a:off x="1700360" y="1038533"/>
        <a:ext cx="721097" cy="447728"/>
      </dsp:txXfrm>
    </dsp:sp>
    <dsp:sp modelId="{B3D28D79-DDFF-474A-9CF8-FC578F27F367}">
      <dsp:nvSpPr>
        <dsp:cNvPr id="0" name=""/>
        <dsp:cNvSpPr/>
      </dsp:nvSpPr>
      <dsp:spPr>
        <a:xfrm>
          <a:off x="458976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48233-CBD1-9A4C-BB11-8E9CDC88996D}">
      <dsp:nvSpPr>
        <dsp:cNvPr id="0" name=""/>
        <dsp:cNvSpPr/>
      </dsp:nvSpPr>
      <dsp:spPr>
        <a:xfrm>
          <a:off x="542193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1a	</a:t>
          </a:r>
          <a:endParaRPr lang="en-US" sz="1300" kern="1200" dirty="0"/>
        </a:p>
      </dsp:txBody>
      <dsp:txXfrm>
        <a:off x="556122" y="1731941"/>
        <a:ext cx="721097" cy="447728"/>
      </dsp:txXfrm>
    </dsp:sp>
    <dsp:sp modelId="{4453765C-A49E-0149-AEA7-2A4AD7BD0AB0}">
      <dsp:nvSpPr>
        <dsp:cNvPr id="0" name=""/>
        <dsp:cNvSpPr/>
      </dsp:nvSpPr>
      <dsp:spPr>
        <a:xfrm>
          <a:off x="128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ACB54-CA5F-364B-8DFE-47CD2A0B3C75}">
      <dsp:nvSpPr>
        <dsp:cNvPr id="0" name=""/>
        <dsp:cNvSpPr/>
      </dsp:nvSpPr>
      <dsp:spPr>
        <a:xfrm>
          <a:off x="84499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2a	</a:t>
          </a:r>
          <a:endParaRPr lang="en-US" sz="1300" kern="1200" dirty="0"/>
        </a:p>
      </dsp:txBody>
      <dsp:txXfrm>
        <a:off x="98428" y="2425349"/>
        <a:ext cx="721097" cy="447728"/>
      </dsp:txXfrm>
    </dsp:sp>
    <dsp:sp modelId="{D2148AF7-D1EF-FA40-ADC7-427DA4ACED9B}">
      <dsp:nvSpPr>
        <dsp:cNvPr id="0" name=""/>
        <dsp:cNvSpPr/>
      </dsp:nvSpPr>
      <dsp:spPr>
        <a:xfrm>
          <a:off x="91667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1E7AE-C0DF-EA44-A79C-3311A968A986}">
      <dsp:nvSpPr>
        <dsp:cNvPr id="0" name=""/>
        <dsp:cNvSpPr/>
      </dsp:nvSpPr>
      <dsp:spPr>
        <a:xfrm>
          <a:off x="99988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2b</a:t>
          </a:r>
          <a:endParaRPr lang="en-US" sz="1300" kern="1200" dirty="0"/>
        </a:p>
      </dsp:txBody>
      <dsp:txXfrm>
        <a:off x="1013817" y="2425349"/>
        <a:ext cx="721097" cy="447728"/>
      </dsp:txXfrm>
    </dsp:sp>
    <dsp:sp modelId="{461BAB0C-A480-BE4F-8378-89DE136457D1}">
      <dsp:nvSpPr>
        <dsp:cNvPr id="0" name=""/>
        <dsp:cNvSpPr/>
      </dsp:nvSpPr>
      <dsp:spPr>
        <a:xfrm>
          <a:off x="45897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DA947-7384-3A42-9346-BFA7877BF820}">
      <dsp:nvSpPr>
        <dsp:cNvPr id="0" name=""/>
        <dsp:cNvSpPr/>
      </dsp:nvSpPr>
      <dsp:spPr>
        <a:xfrm>
          <a:off x="54219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3a</a:t>
          </a:r>
          <a:endParaRPr lang="en-US" sz="1300" kern="1200" dirty="0"/>
        </a:p>
      </dsp:txBody>
      <dsp:txXfrm>
        <a:off x="556122" y="3118756"/>
        <a:ext cx="721097" cy="447728"/>
      </dsp:txXfrm>
    </dsp:sp>
    <dsp:sp modelId="{F0A3C98F-1E35-9C4B-955B-4306F0403A1D}">
      <dsp:nvSpPr>
        <dsp:cNvPr id="0" name=""/>
        <dsp:cNvSpPr/>
      </dsp:nvSpPr>
      <dsp:spPr>
        <a:xfrm>
          <a:off x="137436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EEF33-8717-0E49-8B62-3D93FC937CDC}">
      <dsp:nvSpPr>
        <dsp:cNvPr id="0" name=""/>
        <dsp:cNvSpPr/>
      </dsp:nvSpPr>
      <dsp:spPr>
        <a:xfrm>
          <a:off x="145758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3b</a:t>
          </a:r>
          <a:endParaRPr lang="en-US" sz="1300" kern="1200" dirty="0"/>
        </a:p>
      </dsp:txBody>
      <dsp:txXfrm>
        <a:off x="1471512" y="3118756"/>
        <a:ext cx="721097" cy="447728"/>
      </dsp:txXfrm>
    </dsp:sp>
    <dsp:sp modelId="{92FE3C2E-EAA7-1345-91AA-4E41559AF777}">
      <dsp:nvSpPr>
        <dsp:cNvPr id="0" name=""/>
        <dsp:cNvSpPr/>
      </dsp:nvSpPr>
      <dsp:spPr>
        <a:xfrm>
          <a:off x="1832061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C6205-DC68-D249-ACD2-4FADAA65F694}">
      <dsp:nvSpPr>
        <dsp:cNvPr id="0" name=""/>
        <dsp:cNvSpPr/>
      </dsp:nvSpPr>
      <dsp:spPr>
        <a:xfrm>
          <a:off x="191527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1b</a:t>
          </a:r>
          <a:endParaRPr lang="en-US" sz="1300" kern="1200" dirty="0"/>
        </a:p>
      </dsp:txBody>
      <dsp:txXfrm>
        <a:off x="1929207" y="1731941"/>
        <a:ext cx="721097" cy="447728"/>
      </dsp:txXfrm>
    </dsp:sp>
    <dsp:sp modelId="{F3BF3B4A-AAE3-5C4D-9580-F33DFE58259F}">
      <dsp:nvSpPr>
        <dsp:cNvPr id="0" name=""/>
        <dsp:cNvSpPr/>
      </dsp:nvSpPr>
      <dsp:spPr>
        <a:xfrm>
          <a:off x="183206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F0685-C27C-0C44-AD78-7E4C5741B8F0}">
      <dsp:nvSpPr>
        <dsp:cNvPr id="0" name=""/>
        <dsp:cNvSpPr/>
      </dsp:nvSpPr>
      <dsp:spPr>
        <a:xfrm>
          <a:off x="191527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2c</a:t>
          </a:r>
          <a:endParaRPr lang="en-US" sz="1300" kern="1200" dirty="0"/>
        </a:p>
      </dsp:txBody>
      <dsp:txXfrm>
        <a:off x="1929207" y="2425349"/>
        <a:ext cx="721097" cy="447728"/>
      </dsp:txXfrm>
    </dsp:sp>
    <dsp:sp modelId="{8D87B47B-66A5-5A4D-81D7-3BF5944B4637}">
      <dsp:nvSpPr>
        <dsp:cNvPr id="0" name=""/>
        <dsp:cNvSpPr/>
      </dsp:nvSpPr>
      <dsp:spPr>
        <a:xfrm>
          <a:off x="2747450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6FE8-AF0A-0D40-9B43-478E4CEF4476}">
      <dsp:nvSpPr>
        <dsp:cNvPr id="0" name=""/>
        <dsp:cNvSpPr/>
      </dsp:nvSpPr>
      <dsp:spPr>
        <a:xfrm>
          <a:off x="283066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1c</a:t>
          </a:r>
          <a:endParaRPr lang="en-US" sz="1300" kern="1200" dirty="0"/>
        </a:p>
      </dsp:txBody>
      <dsp:txXfrm>
        <a:off x="2844597" y="1731941"/>
        <a:ext cx="721097" cy="447728"/>
      </dsp:txXfrm>
    </dsp:sp>
    <dsp:sp modelId="{9E602B42-8EB0-9044-883E-4EDD9E6743DC}">
      <dsp:nvSpPr>
        <dsp:cNvPr id="0" name=""/>
        <dsp:cNvSpPr/>
      </dsp:nvSpPr>
      <dsp:spPr>
        <a:xfrm>
          <a:off x="2747450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D696C-BD3A-2C46-891F-160BF567A901}">
      <dsp:nvSpPr>
        <dsp:cNvPr id="0" name=""/>
        <dsp:cNvSpPr/>
      </dsp:nvSpPr>
      <dsp:spPr>
        <a:xfrm>
          <a:off x="283066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2d</a:t>
          </a:r>
          <a:endParaRPr lang="en-US" sz="1300" kern="1200" dirty="0"/>
        </a:p>
      </dsp:txBody>
      <dsp:txXfrm>
        <a:off x="2844597" y="2425349"/>
        <a:ext cx="721097" cy="447728"/>
      </dsp:txXfrm>
    </dsp:sp>
    <dsp:sp modelId="{42836FAA-F7FA-BF4A-99DF-BF03D0FBC499}">
      <dsp:nvSpPr>
        <dsp:cNvPr id="0" name=""/>
        <dsp:cNvSpPr/>
      </dsp:nvSpPr>
      <dsp:spPr>
        <a:xfrm>
          <a:off x="228975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6E906-3622-B244-A0E9-D57A51502028}">
      <dsp:nvSpPr>
        <dsp:cNvPr id="0" name=""/>
        <dsp:cNvSpPr/>
      </dsp:nvSpPr>
      <dsp:spPr>
        <a:xfrm>
          <a:off x="237297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3c</a:t>
          </a:r>
          <a:endParaRPr lang="en-US" sz="1300" kern="1200" dirty="0"/>
        </a:p>
      </dsp:txBody>
      <dsp:txXfrm>
        <a:off x="2386902" y="3118756"/>
        <a:ext cx="721097" cy="447728"/>
      </dsp:txXfrm>
    </dsp:sp>
    <dsp:sp modelId="{F000E5DE-C55B-3B40-99CE-A870EE7669B5}">
      <dsp:nvSpPr>
        <dsp:cNvPr id="0" name=""/>
        <dsp:cNvSpPr/>
      </dsp:nvSpPr>
      <dsp:spPr>
        <a:xfrm>
          <a:off x="3205145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B3185-3D46-6644-A136-46E2A53DD852}">
      <dsp:nvSpPr>
        <dsp:cNvPr id="0" name=""/>
        <dsp:cNvSpPr/>
      </dsp:nvSpPr>
      <dsp:spPr>
        <a:xfrm>
          <a:off x="328836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3d</a:t>
          </a:r>
          <a:endParaRPr lang="en-US" sz="1300" kern="1200" dirty="0"/>
        </a:p>
      </dsp:txBody>
      <dsp:txXfrm>
        <a:off x="3302292" y="3118756"/>
        <a:ext cx="721097" cy="4477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57CDB-3D93-094E-BD80-FF7189BC08A0}">
      <dsp:nvSpPr>
        <dsp:cNvPr id="0" name=""/>
        <dsp:cNvSpPr/>
      </dsp:nvSpPr>
      <dsp:spPr>
        <a:xfrm>
          <a:off x="3121928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76378-B8AD-5649-BBBB-196407EBC5A3}">
      <dsp:nvSpPr>
        <dsp:cNvPr id="0" name=""/>
        <dsp:cNvSpPr/>
      </dsp:nvSpPr>
      <dsp:spPr>
        <a:xfrm>
          <a:off x="2664233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66770-2D6E-E14E-BF97-A92345EF2238}">
      <dsp:nvSpPr>
        <dsp:cNvPr id="0" name=""/>
        <dsp:cNvSpPr/>
      </dsp:nvSpPr>
      <dsp:spPr>
        <a:xfrm>
          <a:off x="307620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7E06B-3CA0-F745-97B0-63A16EB55957}">
      <dsp:nvSpPr>
        <dsp:cNvPr id="0" name=""/>
        <dsp:cNvSpPr/>
      </dsp:nvSpPr>
      <dsp:spPr>
        <a:xfrm>
          <a:off x="1977691" y="1421135"/>
          <a:ext cx="1144237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1144237" y="148438"/>
              </a:lnTo>
              <a:lnTo>
                <a:pt x="1144237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F49AD-FE64-5A45-82E2-FBAE3F1510AB}">
      <dsp:nvSpPr>
        <dsp:cNvPr id="0" name=""/>
        <dsp:cNvSpPr/>
      </dsp:nvSpPr>
      <dsp:spPr>
        <a:xfrm>
          <a:off x="216081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34DB1-BE26-BD47-AE26-B1DEEFE06298}">
      <dsp:nvSpPr>
        <dsp:cNvPr id="0" name=""/>
        <dsp:cNvSpPr/>
      </dsp:nvSpPr>
      <dsp:spPr>
        <a:xfrm>
          <a:off x="1977691" y="1421135"/>
          <a:ext cx="228847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228847" y="148438"/>
              </a:lnTo>
              <a:lnTo>
                <a:pt x="228847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3CC88-5738-1A4E-AC0C-5D8348074C51}">
      <dsp:nvSpPr>
        <dsp:cNvPr id="0" name=""/>
        <dsp:cNvSpPr/>
      </dsp:nvSpPr>
      <dsp:spPr>
        <a:xfrm>
          <a:off x="1291149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8F18B-FA63-6846-9221-912BCEF42FCB}">
      <dsp:nvSpPr>
        <dsp:cNvPr id="0" name=""/>
        <dsp:cNvSpPr/>
      </dsp:nvSpPr>
      <dsp:spPr>
        <a:xfrm>
          <a:off x="833454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68CD-D49A-8A4F-A95D-19CE243CE50D}">
      <dsp:nvSpPr>
        <dsp:cNvPr id="0" name=""/>
        <dsp:cNvSpPr/>
      </dsp:nvSpPr>
      <dsp:spPr>
        <a:xfrm>
          <a:off x="833454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61A9A-3560-254E-BBAB-139AC93CA3E9}">
      <dsp:nvSpPr>
        <dsp:cNvPr id="0" name=""/>
        <dsp:cNvSpPr/>
      </dsp:nvSpPr>
      <dsp:spPr>
        <a:xfrm>
          <a:off x="375759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AB507-B53C-4844-888B-6D8C8E7B32F5}">
      <dsp:nvSpPr>
        <dsp:cNvPr id="0" name=""/>
        <dsp:cNvSpPr/>
      </dsp:nvSpPr>
      <dsp:spPr>
        <a:xfrm>
          <a:off x="833454" y="1421135"/>
          <a:ext cx="1144237" cy="217821"/>
        </a:xfrm>
        <a:custGeom>
          <a:avLst/>
          <a:gdLst/>
          <a:ahLst/>
          <a:cxnLst/>
          <a:rect l="0" t="0" r="0" b="0"/>
          <a:pathLst>
            <a:path>
              <a:moveTo>
                <a:pt x="1144237" y="0"/>
              </a:moveTo>
              <a:lnTo>
                <a:pt x="1144237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34138-44BC-6F40-9416-E8E6E68D9F44}">
      <dsp:nvSpPr>
        <dsp:cNvPr id="0" name=""/>
        <dsp:cNvSpPr/>
      </dsp:nvSpPr>
      <dsp:spPr>
        <a:xfrm>
          <a:off x="1603213" y="945548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39164-1BF8-B544-8FF6-9E6E52EE86D6}">
      <dsp:nvSpPr>
        <dsp:cNvPr id="0" name=""/>
        <dsp:cNvSpPr/>
      </dsp:nvSpPr>
      <dsp:spPr>
        <a:xfrm>
          <a:off x="1686431" y="1024604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/</a:t>
          </a:r>
          <a:endParaRPr lang="en-US" sz="1300" kern="1200" dirty="0"/>
        </a:p>
      </dsp:txBody>
      <dsp:txXfrm>
        <a:off x="1700360" y="1038533"/>
        <a:ext cx="721097" cy="447728"/>
      </dsp:txXfrm>
    </dsp:sp>
    <dsp:sp modelId="{B3D28D79-DDFF-474A-9CF8-FC578F27F367}">
      <dsp:nvSpPr>
        <dsp:cNvPr id="0" name=""/>
        <dsp:cNvSpPr/>
      </dsp:nvSpPr>
      <dsp:spPr>
        <a:xfrm>
          <a:off x="458976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48233-CBD1-9A4C-BB11-8E9CDC88996D}">
      <dsp:nvSpPr>
        <dsp:cNvPr id="0" name=""/>
        <dsp:cNvSpPr/>
      </dsp:nvSpPr>
      <dsp:spPr>
        <a:xfrm>
          <a:off x="542193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1a	</a:t>
          </a:r>
          <a:endParaRPr lang="en-US" sz="1300" kern="1200" dirty="0"/>
        </a:p>
      </dsp:txBody>
      <dsp:txXfrm>
        <a:off x="556122" y="1731941"/>
        <a:ext cx="721097" cy="447728"/>
      </dsp:txXfrm>
    </dsp:sp>
    <dsp:sp modelId="{4453765C-A49E-0149-AEA7-2A4AD7BD0AB0}">
      <dsp:nvSpPr>
        <dsp:cNvPr id="0" name=""/>
        <dsp:cNvSpPr/>
      </dsp:nvSpPr>
      <dsp:spPr>
        <a:xfrm>
          <a:off x="128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ACB54-CA5F-364B-8DFE-47CD2A0B3C75}">
      <dsp:nvSpPr>
        <dsp:cNvPr id="0" name=""/>
        <dsp:cNvSpPr/>
      </dsp:nvSpPr>
      <dsp:spPr>
        <a:xfrm>
          <a:off x="84499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2a	</a:t>
          </a:r>
          <a:endParaRPr lang="en-US" sz="1300" kern="1200" dirty="0"/>
        </a:p>
      </dsp:txBody>
      <dsp:txXfrm>
        <a:off x="98428" y="2425349"/>
        <a:ext cx="721097" cy="447728"/>
      </dsp:txXfrm>
    </dsp:sp>
    <dsp:sp modelId="{D2148AF7-D1EF-FA40-ADC7-427DA4ACED9B}">
      <dsp:nvSpPr>
        <dsp:cNvPr id="0" name=""/>
        <dsp:cNvSpPr/>
      </dsp:nvSpPr>
      <dsp:spPr>
        <a:xfrm>
          <a:off x="91667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1E7AE-C0DF-EA44-A79C-3311A968A986}">
      <dsp:nvSpPr>
        <dsp:cNvPr id="0" name=""/>
        <dsp:cNvSpPr/>
      </dsp:nvSpPr>
      <dsp:spPr>
        <a:xfrm>
          <a:off x="99988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2b</a:t>
          </a:r>
          <a:endParaRPr lang="en-US" sz="1300" kern="1200" dirty="0"/>
        </a:p>
      </dsp:txBody>
      <dsp:txXfrm>
        <a:off x="1013817" y="2425349"/>
        <a:ext cx="721097" cy="447728"/>
      </dsp:txXfrm>
    </dsp:sp>
    <dsp:sp modelId="{461BAB0C-A480-BE4F-8378-89DE136457D1}">
      <dsp:nvSpPr>
        <dsp:cNvPr id="0" name=""/>
        <dsp:cNvSpPr/>
      </dsp:nvSpPr>
      <dsp:spPr>
        <a:xfrm>
          <a:off x="45897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DA947-7384-3A42-9346-BFA7877BF820}">
      <dsp:nvSpPr>
        <dsp:cNvPr id="0" name=""/>
        <dsp:cNvSpPr/>
      </dsp:nvSpPr>
      <dsp:spPr>
        <a:xfrm>
          <a:off x="54219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3a</a:t>
          </a:r>
          <a:endParaRPr lang="en-US" sz="1300" kern="1200" dirty="0"/>
        </a:p>
      </dsp:txBody>
      <dsp:txXfrm>
        <a:off x="556122" y="3118756"/>
        <a:ext cx="721097" cy="447728"/>
      </dsp:txXfrm>
    </dsp:sp>
    <dsp:sp modelId="{F0A3C98F-1E35-9C4B-955B-4306F0403A1D}">
      <dsp:nvSpPr>
        <dsp:cNvPr id="0" name=""/>
        <dsp:cNvSpPr/>
      </dsp:nvSpPr>
      <dsp:spPr>
        <a:xfrm>
          <a:off x="137436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EEF33-8717-0E49-8B62-3D93FC937CDC}">
      <dsp:nvSpPr>
        <dsp:cNvPr id="0" name=""/>
        <dsp:cNvSpPr/>
      </dsp:nvSpPr>
      <dsp:spPr>
        <a:xfrm>
          <a:off x="145758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3b</a:t>
          </a:r>
          <a:endParaRPr lang="en-US" sz="1300" kern="1200" dirty="0"/>
        </a:p>
      </dsp:txBody>
      <dsp:txXfrm>
        <a:off x="1471512" y="3118756"/>
        <a:ext cx="721097" cy="447728"/>
      </dsp:txXfrm>
    </dsp:sp>
    <dsp:sp modelId="{92FE3C2E-EAA7-1345-91AA-4E41559AF777}">
      <dsp:nvSpPr>
        <dsp:cNvPr id="0" name=""/>
        <dsp:cNvSpPr/>
      </dsp:nvSpPr>
      <dsp:spPr>
        <a:xfrm>
          <a:off x="1832061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C6205-DC68-D249-ACD2-4FADAA65F694}">
      <dsp:nvSpPr>
        <dsp:cNvPr id="0" name=""/>
        <dsp:cNvSpPr/>
      </dsp:nvSpPr>
      <dsp:spPr>
        <a:xfrm>
          <a:off x="191527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1b</a:t>
          </a:r>
          <a:endParaRPr lang="en-US" sz="1300" kern="1200" dirty="0"/>
        </a:p>
      </dsp:txBody>
      <dsp:txXfrm>
        <a:off x="1929207" y="1731941"/>
        <a:ext cx="721097" cy="447728"/>
      </dsp:txXfrm>
    </dsp:sp>
    <dsp:sp modelId="{F3BF3B4A-AAE3-5C4D-9580-F33DFE58259F}">
      <dsp:nvSpPr>
        <dsp:cNvPr id="0" name=""/>
        <dsp:cNvSpPr/>
      </dsp:nvSpPr>
      <dsp:spPr>
        <a:xfrm>
          <a:off x="183206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F0685-C27C-0C44-AD78-7E4C5741B8F0}">
      <dsp:nvSpPr>
        <dsp:cNvPr id="0" name=""/>
        <dsp:cNvSpPr/>
      </dsp:nvSpPr>
      <dsp:spPr>
        <a:xfrm>
          <a:off x="191527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2c</a:t>
          </a:r>
          <a:endParaRPr lang="en-US" sz="1300" kern="1200" dirty="0"/>
        </a:p>
      </dsp:txBody>
      <dsp:txXfrm>
        <a:off x="1929207" y="2425349"/>
        <a:ext cx="721097" cy="447728"/>
      </dsp:txXfrm>
    </dsp:sp>
    <dsp:sp modelId="{8D87B47B-66A5-5A4D-81D7-3BF5944B4637}">
      <dsp:nvSpPr>
        <dsp:cNvPr id="0" name=""/>
        <dsp:cNvSpPr/>
      </dsp:nvSpPr>
      <dsp:spPr>
        <a:xfrm>
          <a:off x="2747450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6FE8-AF0A-0D40-9B43-478E4CEF4476}">
      <dsp:nvSpPr>
        <dsp:cNvPr id="0" name=""/>
        <dsp:cNvSpPr/>
      </dsp:nvSpPr>
      <dsp:spPr>
        <a:xfrm>
          <a:off x="283066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1c</a:t>
          </a:r>
          <a:endParaRPr lang="en-US" sz="1300" kern="1200" dirty="0"/>
        </a:p>
      </dsp:txBody>
      <dsp:txXfrm>
        <a:off x="2844597" y="1731941"/>
        <a:ext cx="721097" cy="447728"/>
      </dsp:txXfrm>
    </dsp:sp>
    <dsp:sp modelId="{9E602B42-8EB0-9044-883E-4EDD9E6743DC}">
      <dsp:nvSpPr>
        <dsp:cNvPr id="0" name=""/>
        <dsp:cNvSpPr/>
      </dsp:nvSpPr>
      <dsp:spPr>
        <a:xfrm>
          <a:off x="2747450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D696C-BD3A-2C46-891F-160BF567A901}">
      <dsp:nvSpPr>
        <dsp:cNvPr id="0" name=""/>
        <dsp:cNvSpPr/>
      </dsp:nvSpPr>
      <dsp:spPr>
        <a:xfrm>
          <a:off x="283066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2d</a:t>
          </a:r>
          <a:endParaRPr lang="en-US" sz="1300" kern="1200" dirty="0"/>
        </a:p>
      </dsp:txBody>
      <dsp:txXfrm>
        <a:off x="2844597" y="2425349"/>
        <a:ext cx="721097" cy="447728"/>
      </dsp:txXfrm>
    </dsp:sp>
    <dsp:sp modelId="{42836FAA-F7FA-BF4A-99DF-BF03D0FBC499}">
      <dsp:nvSpPr>
        <dsp:cNvPr id="0" name=""/>
        <dsp:cNvSpPr/>
      </dsp:nvSpPr>
      <dsp:spPr>
        <a:xfrm>
          <a:off x="228975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6E906-3622-B244-A0E9-D57A51502028}">
      <dsp:nvSpPr>
        <dsp:cNvPr id="0" name=""/>
        <dsp:cNvSpPr/>
      </dsp:nvSpPr>
      <dsp:spPr>
        <a:xfrm>
          <a:off x="237297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3c</a:t>
          </a:r>
          <a:endParaRPr lang="en-US" sz="1300" kern="1200" dirty="0"/>
        </a:p>
      </dsp:txBody>
      <dsp:txXfrm>
        <a:off x="2386902" y="3118756"/>
        <a:ext cx="721097" cy="447728"/>
      </dsp:txXfrm>
    </dsp:sp>
    <dsp:sp modelId="{F000E5DE-C55B-3B40-99CE-A870EE7669B5}">
      <dsp:nvSpPr>
        <dsp:cNvPr id="0" name=""/>
        <dsp:cNvSpPr/>
      </dsp:nvSpPr>
      <dsp:spPr>
        <a:xfrm>
          <a:off x="3205145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B3185-3D46-6644-A136-46E2A53DD852}">
      <dsp:nvSpPr>
        <dsp:cNvPr id="0" name=""/>
        <dsp:cNvSpPr/>
      </dsp:nvSpPr>
      <dsp:spPr>
        <a:xfrm>
          <a:off x="328836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3d</a:t>
          </a:r>
          <a:endParaRPr lang="en-US" sz="1300" kern="1200" dirty="0"/>
        </a:p>
      </dsp:txBody>
      <dsp:txXfrm>
        <a:off x="3302292" y="3118756"/>
        <a:ext cx="721097" cy="4477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57CDB-3D93-094E-BD80-FF7189BC08A0}">
      <dsp:nvSpPr>
        <dsp:cNvPr id="0" name=""/>
        <dsp:cNvSpPr/>
      </dsp:nvSpPr>
      <dsp:spPr>
        <a:xfrm>
          <a:off x="3121928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F76378-B8AD-5649-BBBB-196407EBC5A3}">
      <dsp:nvSpPr>
        <dsp:cNvPr id="0" name=""/>
        <dsp:cNvSpPr/>
      </dsp:nvSpPr>
      <dsp:spPr>
        <a:xfrm>
          <a:off x="2664233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A66770-2D6E-E14E-BF97-A92345EF2238}">
      <dsp:nvSpPr>
        <dsp:cNvPr id="0" name=""/>
        <dsp:cNvSpPr/>
      </dsp:nvSpPr>
      <dsp:spPr>
        <a:xfrm>
          <a:off x="307620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7E06B-3CA0-F745-97B0-63A16EB55957}">
      <dsp:nvSpPr>
        <dsp:cNvPr id="0" name=""/>
        <dsp:cNvSpPr/>
      </dsp:nvSpPr>
      <dsp:spPr>
        <a:xfrm>
          <a:off x="1977691" y="1421135"/>
          <a:ext cx="1144237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1144237" y="148438"/>
              </a:lnTo>
              <a:lnTo>
                <a:pt x="1144237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F49AD-FE64-5A45-82E2-FBAE3F1510AB}">
      <dsp:nvSpPr>
        <dsp:cNvPr id="0" name=""/>
        <dsp:cNvSpPr/>
      </dsp:nvSpPr>
      <dsp:spPr>
        <a:xfrm>
          <a:off x="2160818" y="2114542"/>
          <a:ext cx="91440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34DB1-BE26-BD47-AE26-B1DEEFE06298}">
      <dsp:nvSpPr>
        <dsp:cNvPr id="0" name=""/>
        <dsp:cNvSpPr/>
      </dsp:nvSpPr>
      <dsp:spPr>
        <a:xfrm>
          <a:off x="1977691" y="1421135"/>
          <a:ext cx="228847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228847" y="148438"/>
              </a:lnTo>
              <a:lnTo>
                <a:pt x="228847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3CC88-5738-1A4E-AC0C-5D8348074C51}">
      <dsp:nvSpPr>
        <dsp:cNvPr id="0" name=""/>
        <dsp:cNvSpPr/>
      </dsp:nvSpPr>
      <dsp:spPr>
        <a:xfrm>
          <a:off x="1291149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8F18B-FA63-6846-9221-912BCEF42FCB}">
      <dsp:nvSpPr>
        <dsp:cNvPr id="0" name=""/>
        <dsp:cNvSpPr/>
      </dsp:nvSpPr>
      <dsp:spPr>
        <a:xfrm>
          <a:off x="833454" y="2807950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68CD-D49A-8A4F-A95D-19CE243CE50D}">
      <dsp:nvSpPr>
        <dsp:cNvPr id="0" name=""/>
        <dsp:cNvSpPr/>
      </dsp:nvSpPr>
      <dsp:spPr>
        <a:xfrm>
          <a:off x="833454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438"/>
              </a:lnTo>
              <a:lnTo>
                <a:pt x="457694" y="148438"/>
              </a:lnTo>
              <a:lnTo>
                <a:pt x="457694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61A9A-3560-254E-BBAB-139AC93CA3E9}">
      <dsp:nvSpPr>
        <dsp:cNvPr id="0" name=""/>
        <dsp:cNvSpPr/>
      </dsp:nvSpPr>
      <dsp:spPr>
        <a:xfrm>
          <a:off x="375759" y="2114542"/>
          <a:ext cx="457694" cy="217821"/>
        </a:xfrm>
        <a:custGeom>
          <a:avLst/>
          <a:gdLst/>
          <a:ahLst/>
          <a:cxnLst/>
          <a:rect l="0" t="0" r="0" b="0"/>
          <a:pathLst>
            <a:path>
              <a:moveTo>
                <a:pt x="457694" y="0"/>
              </a:moveTo>
              <a:lnTo>
                <a:pt x="457694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AB507-B53C-4844-888B-6D8C8E7B32F5}">
      <dsp:nvSpPr>
        <dsp:cNvPr id="0" name=""/>
        <dsp:cNvSpPr/>
      </dsp:nvSpPr>
      <dsp:spPr>
        <a:xfrm>
          <a:off x="833454" y="1421135"/>
          <a:ext cx="1144237" cy="217821"/>
        </a:xfrm>
        <a:custGeom>
          <a:avLst/>
          <a:gdLst/>
          <a:ahLst/>
          <a:cxnLst/>
          <a:rect l="0" t="0" r="0" b="0"/>
          <a:pathLst>
            <a:path>
              <a:moveTo>
                <a:pt x="1144237" y="0"/>
              </a:moveTo>
              <a:lnTo>
                <a:pt x="1144237" y="148438"/>
              </a:lnTo>
              <a:lnTo>
                <a:pt x="0" y="148438"/>
              </a:lnTo>
              <a:lnTo>
                <a:pt x="0" y="217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34138-44BC-6F40-9416-E8E6E68D9F44}">
      <dsp:nvSpPr>
        <dsp:cNvPr id="0" name=""/>
        <dsp:cNvSpPr/>
      </dsp:nvSpPr>
      <dsp:spPr>
        <a:xfrm>
          <a:off x="1603213" y="945548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39164-1BF8-B544-8FF6-9E6E52EE86D6}">
      <dsp:nvSpPr>
        <dsp:cNvPr id="0" name=""/>
        <dsp:cNvSpPr/>
      </dsp:nvSpPr>
      <dsp:spPr>
        <a:xfrm>
          <a:off x="1686431" y="1024604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/</a:t>
          </a:r>
          <a:endParaRPr lang="en-US" sz="1300" kern="1200" dirty="0"/>
        </a:p>
      </dsp:txBody>
      <dsp:txXfrm>
        <a:off x="1700360" y="1038533"/>
        <a:ext cx="721097" cy="447728"/>
      </dsp:txXfrm>
    </dsp:sp>
    <dsp:sp modelId="{B3D28D79-DDFF-474A-9CF8-FC578F27F367}">
      <dsp:nvSpPr>
        <dsp:cNvPr id="0" name=""/>
        <dsp:cNvSpPr/>
      </dsp:nvSpPr>
      <dsp:spPr>
        <a:xfrm>
          <a:off x="458976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348233-CBD1-9A4C-BB11-8E9CDC88996D}">
      <dsp:nvSpPr>
        <dsp:cNvPr id="0" name=""/>
        <dsp:cNvSpPr/>
      </dsp:nvSpPr>
      <dsp:spPr>
        <a:xfrm>
          <a:off x="542193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1a	</a:t>
          </a:r>
          <a:endParaRPr lang="en-US" sz="1300" kern="1200" dirty="0"/>
        </a:p>
      </dsp:txBody>
      <dsp:txXfrm>
        <a:off x="556122" y="1731941"/>
        <a:ext cx="721097" cy="447728"/>
      </dsp:txXfrm>
    </dsp:sp>
    <dsp:sp modelId="{4453765C-A49E-0149-AEA7-2A4AD7BD0AB0}">
      <dsp:nvSpPr>
        <dsp:cNvPr id="0" name=""/>
        <dsp:cNvSpPr/>
      </dsp:nvSpPr>
      <dsp:spPr>
        <a:xfrm>
          <a:off x="128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ACB54-CA5F-364B-8DFE-47CD2A0B3C75}">
      <dsp:nvSpPr>
        <dsp:cNvPr id="0" name=""/>
        <dsp:cNvSpPr/>
      </dsp:nvSpPr>
      <dsp:spPr>
        <a:xfrm>
          <a:off x="84499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2a	</a:t>
          </a:r>
          <a:endParaRPr lang="en-US" sz="1300" kern="1200" dirty="0"/>
        </a:p>
      </dsp:txBody>
      <dsp:txXfrm>
        <a:off x="98428" y="2425349"/>
        <a:ext cx="721097" cy="447728"/>
      </dsp:txXfrm>
    </dsp:sp>
    <dsp:sp modelId="{D2148AF7-D1EF-FA40-ADC7-427DA4ACED9B}">
      <dsp:nvSpPr>
        <dsp:cNvPr id="0" name=""/>
        <dsp:cNvSpPr/>
      </dsp:nvSpPr>
      <dsp:spPr>
        <a:xfrm>
          <a:off x="91667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1E7AE-C0DF-EA44-A79C-3311A968A986}">
      <dsp:nvSpPr>
        <dsp:cNvPr id="0" name=""/>
        <dsp:cNvSpPr/>
      </dsp:nvSpPr>
      <dsp:spPr>
        <a:xfrm>
          <a:off x="99988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2b</a:t>
          </a:r>
          <a:endParaRPr lang="en-US" sz="1300" kern="1200" dirty="0"/>
        </a:p>
      </dsp:txBody>
      <dsp:txXfrm>
        <a:off x="1013817" y="2425349"/>
        <a:ext cx="721097" cy="447728"/>
      </dsp:txXfrm>
    </dsp:sp>
    <dsp:sp modelId="{461BAB0C-A480-BE4F-8378-89DE136457D1}">
      <dsp:nvSpPr>
        <dsp:cNvPr id="0" name=""/>
        <dsp:cNvSpPr/>
      </dsp:nvSpPr>
      <dsp:spPr>
        <a:xfrm>
          <a:off x="45897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DA947-7384-3A42-9346-BFA7877BF820}">
      <dsp:nvSpPr>
        <dsp:cNvPr id="0" name=""/>
        <dsp:cNvSpPr/>
      </dsp:nvSpPr>
      <dsp:spPr>
        <a:xfrm>
          <a:off x="54219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3a</a:t>
          </a:r>
          <a:endParaRPr lang="en-US" sz="1300" kern="1200" dirty="0"/>
        </a:p>
      </dsp:txBody>
      <dsp:txXfrm>
        <a:off x="556122" y="3118756"/>
        <a:ext cx="721097" cy="447728"/>
      </dsp:txXfrm>
    </dsp:sp>
    <dsp:sp modelId="{F0A3C98F-1E35-9C4B-955B-4306F0403A1D}">
      <dsp:nvSpPr>
        <dsp:cNvPr id="0" name=""/>
        <dsp:cNvSpPr/>
      </dsp:nvSpPr>
      <dsp:spPr>
        <a:xfrm>
          <a:off x="137436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EEF33-8717-0E49-8B62-3D93FC937CDC}">
      <dsp:nvSpPr>
        <dsp:cNvPr id="0" name=""/>
        <dsp:cNvSpPr/>
      </dsp:nvSpPr>
      <dsp:spPr>
        <a:xfrm>
          <a:off x="145758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3b</a:t>
          </a:r>
          <a:endParaRPr lang="en-US" sz="1300" kern="1200" dirty="0"/>
        </a:p>
      </dsp:txBody>
      <dsp:txXfrm>
        <a:off x="1471512" y="3118756"/>
        <a:ext cx="721097" cy="447728"/>
      </dsp:txXfrm>
    </dsp:sp>
    <dsp:sp modelId="{92FE3C2E-EAA7-1345-91AA-4E41559AF777}">
      <dsp:nvSpPr>
        <dsp:cNvPr id="0" name=""/>
        <dsp:cNvSpPr/>
      </dsp:nvSpPr>
      <dsp:spPr>
        <a:xfrm>
          <a:off x="1832061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C6205-DC68-D249-ACD2-4FADAA65F694}">
      <dsp:nvSpPr>
        <dsp:cNvPr id="0" name=""/>
        <dsp:cNvSpPr/>
      </dsp:nvSpPr>
      <dsp:spPr>
        <a:xfrm>
          <a:off x="191527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1b</a:t>
          </a:r>
          <a:endParaRPr lang="en-US" sz="1300" kern="1200" dirty="0"/>
        </a:p>
      </dsp:txBody>
      <dsp:txXfrm>
        <a:off x="1929207" y="1731941"/>
        <a:ext cx="721097" cy="447728"/>
      </dsp:txXfrm>
    </dsp:sp>
    <dsp:sp modelId="{F3BF3B4A-AAE3-5C4D-9580-F33DFE58259F}">
      <dsp:nvSpPr>
        <dsp:cNvPr id="0" name=""/>
        <dsp:cNvSpPr/>
      </dsp:nvSpPr>
      <dsp:spPr>
        <a:xfrm>
          <a:off x="1832061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F0685-C27C-0C44-AD78-7E4C5741B8F0}">
      <dsp:nvSpPr>
        <dsp:cNvPr id="0" name=""/>
        <dsp:cNvSpPr/>
      </dsp:nvSpPr>
      <dsp:spPr>
        <a:xfrm>
          <a:off x="191527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2c</a:t>
          </a:r>
          <a:endParaRPr lang="en-US" sz="1300" kern="1200" dirty="0"/>
        </a:p>
      </dsp:txBody>
      <dsp:txXfrm>
        <a:off x="1929207" y="2425349"/>
        <a:ext cx="721097" cy="447728"/>
      </dsp:txXfrm>
    </dsp:sp>
    <dsp:sp modelId="{8D87B47B-66A5-5A4D-81D7-3BF5944B4637}">
      <dsp:nvSpPr>
        <dsp:cNvPr id="0" name=""/>
        <dsp:cNvSpPr/>
      </dsp:nvSpPr>
      <dsp:spPr>
        <a:xfrm>
          <a:off x="2747450" y="1638956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F6FE8-AF0A-0D40-9B43-478E4CEF4476}">
      <dsp:nvSpPr>
        <dsp:cNvPr id="0" name=""/>
        <dsp:cNvSpPr/>
      </dsp:nvSpPr>
      <dsp:spPr>
        <a:xfrm>
          <a:off x="2830668" y="1718012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1c</a:t>
          </a:r>
          <a:endParaRPr lang="en-US" sz="1300" kern="1200" dirty="0"/>
        </a:p>
      </dsp:txBody>
      <dsp:txXfrm>
        <a:off x="2844597" y="1731941"/>
        <a:ext cx="721097" cy="447728"/>
      </dsp:txXfrm>
    </dsp:sp>
    <dsp:sp modelId="{9E602B42-8EB0-9044-883E-4EDD9E6743DC}">
      <dsp:nvSpPr>
        <dsp:cNvPr id="0" name=""/>
        <dsp:cNvSpPr/>
      </dsp:nvSpPr>
      <dsp:spPr>
        <a:xfrm>
          <a:off x="2747450" y="2332363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D696C-BD3A-2C46-891F-160BF567A901}">
      <dsp:nvSpPr>
        <dsp:cNvPr id="0" name=""/>
        <dsp:cNvSpPr/>
      </dsp:nvSpPr>
      <dsp:spPr>
        <a:xfrm>
          <a:off x="2830668" y="2411420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2d</a:t>
          </a:r>
          <a:endParaRPr lang="en-US" sz="1300" kern="1200" dirty="0"/>
        </a:p>
      </dsp:txBody>
      <dsp:txXfrm>
        <a:off x="2844597" y="2425349"/>
        <a:ext cx="721097" cy="447728"/>
      </dsp:txXfrm>
    </dsp:sp>
    <dsp:sp modelId="{42836FAA-F7FA-BF4A-99DF-BF03D0FBC499}">
      <dsp:nvSpPr>
        <dsp:cNvPr id="0" name=""/>
        <dsp:cNvSpPr/>
      </dsp:nvSpPr>
      <dsp:spPr>
        <a:xfrm>
          <a:off x="2289756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6E906-3622-B244-A0E9-D57A51502028}">
      <dsp:nvSpPr>
        <dsp:cNvPr id="0" name=""/>
        <dsp:cNvSpPr/>
      </dsp:nvSpPr>
      <dsp:spPr>
        <a:xfrm>
          <a:off x="237297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3c</a:t>
          </a:r>
          <a:endParaRPr lang="en-US" sz="1300" kern="1200" dirty="0"/>
        </a:p>
      </dsp:txBody>
      <dsp:txXfrm>
        <a:off x="2386902" y="3118756"/>
        <a:ext cx="721097" cy="447728"/>
      </dsp:txXfrm>
    </dsp:sp>
    <dsp:sp modelId="{F000E5DE-C55B-3B40-99CE-A870EE7669B5}">
      <dsp:nvSpPr>
        <dsp:cNvPr id="0" name=""/>
        <dsp:cNvSpPr/>
      </dsp:nvSpPr>
      <dsp:spPr>
        <a:xfrm>
          <a:off x="3205145" y="3025771"/>
          <a:ext cx="748955" cy="475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B3185-3D46-6644-A136-46E2A53DD852}">
      <dsp:nvSpPr>
        <dsp:cNvPr id="0" name=""/>
        <dsp:cNvSpPr/>
      </dsp:nvSpPr>
      <dsp:spPr>
        <a:xfrm>
          <a:off x="3288363" y="3104827"/>
          <a:ext cx="748955" cy="47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3d</a:t>
          </a:r>
          <a:endParaRPr lang="en-US" sz="1300" kern="1200" dirty="0"/>
        </a:p>
      </dsp:txBody>
      <dsp:txXfrm>
        <a:off x="3302292" y="3118756"/>
        <a:ext cx="721097" cy="447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B8589-E993-8242-AFED-1B0561368BC0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1B639-A101-DE40-835F-F9292DA12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27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Think of moving within the directory structure like a family tree where you can only move along direct blood lines, i.e. parent</a:t>
            </a:r>
            <a:r>
              <a:rPr lang="en-US" baseline="0" dirty="0" smtClean="0"/>
              <a:t> to child, child to parent, parent to “grand”-parent, etc. but not brother to sister, cousin to cousin or aunt to nephew.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1B639-A101-DE40-835F-F9292DA12E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28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dirty="0" err="1" smtClean="0"/>
              <a:t>sh</a:t>
            </a:r>
            <a:r>
              <a:rPr lang="en-US" dirty="0" smtClean="0"/>
              <a:t>/bash</a:t>
            </a:r>
            <a:r>
              <a:rPr lang="en-US" baseline="0" dirty="0" smtClean="0"/>
              <a:t> variable arrays are indexed to 0 and </a:t>
            </a:r>
            <a:r>
              <a:rPr lang="en-US" baseline="0" dirty="0" err="1" smtClean="0"/>
              <a:t>csh</a:t>
            </a:r>
            <a:r>
              <a:rPr lang="en-US" baseline="0" dirty="0" smtClean="0"/>
              <a:t>/</a:t>
            </a:r>
            <a:r>
              <a:rPr lang="en-US" baseline="0" dirty="0" err="1" smtClean="0"/>
              <a:t>tcsh</a:t>
            </a:r>
            <a:r>
              <a:rPr lang="en-US" baseline="0" dirty="0" smtClean="0"/>
              <a:t> variable arrays indexed to 1. Note also the required curly brackets surrounding the reference to the </a:t>
            </a:r>
            <a:r>
              <a:rPr lang="en-US" baseline="0" dirty="0" err="1" smtClean="0"/>
              <a:t>sh</a:t>
            </a:r>
            <a:r>
              <a:rPr lang="en-US" baseline="0" dirty="0" smtClean="0"/>
              <a:t>/bash variable array.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A1B639-A101-DE40-835F-F9292DA12E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2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8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2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8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2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38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77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5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32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19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8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4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DA11-753C-894F-B296-6965243D2D3D}" type="datetimeFigureOut">
              <a:rPr lang="en-US" smtClean="0"/>
              <a:t>2013-07-08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D2012-56DF-3842-BA44-DA41F38E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2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0414"/>
            <a:ext cx="7772400" cy="1755775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to UNIX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1426" y="5514211"/>
            <a:ext cx="6608234" cy="1062956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1600" dirty="0" smtClean="0"/>
              <a:t>GPS Processing and Analysis with GAMIT/GLOBK/TRACK</a:t>
            </a:r>
          </a:p>
          <a:p>
            <a:pPr>
              <a:spcBef>
                <a:spcPts val="300"/>
              </a:spcBef>
            </a:pPr>
            <a:r>
              <a:rPr lang="en-US" sz="1600" dirty="0" smtClean="0"/>
              <a:t>T. Herring, R. King. M. Floyd – MIT</a:t>
            </a:r>
          </a:p>
          <a:p>
            <a:pPr>
              <a:spcBef>
                <a:spcPts val="300"/>
              </a:spcBef>
            </a:pPr>
            <a:r>
              <a:rPr lang="en-US" sz="1600" dirty="0" smtClean="0"/>
              <a:t>UNAVCO, Boulder -  July 8-12, 2013 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11681" y="2813075"/>
            <a:ext cx="45206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Directory structure and navigation</a:t>
            </a:r>
          </a:p>
          <a:p>
            <a:r>
              <a:rPr lang="en-US" sz="2400" dirty="0" smtClean="0"/>
              <a:t>Using a command line</a:t>
            </a:r>
          </a:p>
          <a:p>
            <a:r>
              <a:rPr lang="en-US" sz="2400" dirty="0" smtClean="0"/>
              <a:t>Commands to know</a:t>
            </a:r>
          </a:p>
          <a:p>
            <a:r>
              <a:rPr lang="en-US" sz="2400" dirty="0" smtClean="0"/>
              <a:t>Introduction to shell scripts</a:t>
            </a:r>
          </a:p>
        </p:txBody>
      </p:sp>
    </p:spTree>
    <p:extLst>
      <p:ext uri="{BB962C8B-B14F-4D97-AF65-F5344CB8AC3E}">
        <p14:creationId xmlns:p14="http://schemas.microsoft.com/office/powerpoint/2010/main" val="295652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 syntax is: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&lt;command&gt; &lt;options&gt; &lt;argument(s)&gt;</a:t>
            </a:r>
          </a:p>
          <a:p>
            <a:r>
              <a:rPr lang="en-US" dirty="0" smtClean="0">
                <a:latin typeface="Courier"/>
                <a:cs typeface="Courier"/>
              </a:rPr>
              <a:t>&lt;command&gt;</a:t>
            </a:r>
            <a:r>
              <a:rPr lang="en-US" dirty="0" smtClean="0"/>
              <a:t> is the program to run, including path if not included in PATH environment variable (more in a couple of slides…)</a:t>
            </a:r>
          </a:p>
          <a:p>
            <a:r>
              <a:rPr lang="en-US" dirty="0" smtClean="0">
                <a:latin typeface="Courier"/>
                <a:cs typeface="Courier"/>
              </a:rPr>
              <a:t>&lt;options&gt;</a:t>
            </a:r>
            <a:r>
              <a:rPr lang="en-US" dirty="0" smtClean="0"/>
              <a:t> are usually prepended by a dash (e.g. -a)</a:t>
            </a:r>
          </a:p>
          <a:p>
            <a:r>
              <a:rPr lang="en-US" dirty="0" smtClean="0">
                <a:latin typeface="Courier"/>
                <a:cs typeface="Courier"/>
              </a:rPr>
              <a:t>&lt;argument(s)&gt;</a:t>
            </a:r>
            <a:r>
              <a:rPr lang="en-US" dirty="0" smtClean="0"/>
              <a:t> are usually input or output files to work on</a:t>
            </a:r>
          </a:p>
          <a:p>
            <a:r>
              <a:rPr lang="en-US" dirty="0" smtClean="0"/>
              <a:t>Commands may or may not have options or expect arguments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8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urier"/>
                <a:cs typeface="Courier"/>
              </a:rPr>
              <a:t>cd</a:t>
            </a:r>
          </a:p>
          <a:p>
            <a:pPr lvl="1"/>
            <a:r>
              <a:rPr lang="en-US" dirty="0" smtClean="0"/>
              <a:t>Change directory, for navigating the directory structure</a:t>
            </a:r>
          </a:p>
          <a:p>
            <a:r>
              <a:rPr lang="en-US" dirty="0" err="1">
                <a:latin typeface="Courier"/>
                <a:cs typeface="Courier"/>
              </a:rPr>
              <a:t>p</a:t>
            </a:r>
            <a:r>
              <a:rPr lang="en-US" dirty="0" err="1" smtClean="0">
                <a:latin typeface="Courier"/>
                <a:cs typeface="Courier"/>
              </a:rPr>
              <a:t>wd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Print working directory, to know where you are</a:t>
            </a:r>
          </a:p>
          <a:p>
            <a:r>
              <a:rPr lang="en-US" dirty="0" err="1" smtClean="0">
                <a:latin typeface="Courier"/>
                <a:cs typeface="Courier"/>
              </a:rPr>
              <a:t>ls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List directories and files in current working directory (“.”) or directory given after command</a:t>
            </a:r>
            <a:endParaRPr lang="en-US" dirty="0"/>
          </a:p>
          <a:p>
            <a:r>
              <a:rPr lang="en-US" dirty="0" smtClean="0"/>
              <a:t>Use the “tab” key to auto-complete options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84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computer must be told information in order to work the way you expect</a:t>
            </a:r>
          </a:p>
          <a:p>
            <a:r>
              <a:rPr lang="en-US" dirty="0" smtClean="0"/>
              <a:t>Many important settings are kept in “environment variables”</a:t>
            </a:r>
          </a:p>
          <a:p>
            <a:pPr lvl="1"/>
            <a:r>
              <a:rPr lang="en-US" dirty="0" smtClean="0"/>
              <a:t>$HOME = user’s home directory</a:t>
            </a:r>
          </a:p>
          <a:p>
            <a:pPr lvl="1"/>
            <a:r>
              <a:rPr lang="en-US" dirty="0" smtClean="0"/>
              <a:t>$PATH = list of directories containing programs</a:t>
            </a:r>
          </a:p>
          <a:p>
            <a:pPr lvl="1"/>
            <a:r>
              <a:rPr lang="en-US" dirty="0" smtClean="0"/>
              <a:t>$SHELL = user’s command shell</a:t>
            </a:r>
          </a:p>
          <a:p>
            <a:r>
              <a:rPr lang="en-US" dirty="0" err="1">
                <a:latin typeface="Courier"/>
                <a:cs typeface="Courier"/>
              </a:rPr>
              <a:t>e</a:t>
            </a:r>
            <a:r>
              <a:rPr lang="en-US" dirty="0" err="1" smtClean="0">
                <a:latin typeface="Courier"/>
                <a:cs typeface="Courier"/>
              </a:rPr>
              <a:t>nv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Prints information on environment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370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To make life easier, one may also set local variables, which may be referred back to at any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Useful if one finds the need to write the same thing may times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h</a:t>
            </a:r>
            <a:r>
              <a:rPr lang="en-US" dirty="0" smtClean="0"/>
              <a:t>/bash: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v</a:t>
            </a:r>
            <a:r>
              <a:rPr lang="en-US" dirty="0" err="1" smtClean="0">
                <a:latin typeface="Courier"/>
                <a:cs typeface="Courier"/>
              </a:rPr>
              <a:t>ar</a:t>
            </a:r>
            <a:r>
              <a:rPr lang="en-US" dirty="0" smtClean="0">
                <a:latin typeface="Courier"/>
                <a:cs typeface="Courier"/>
              </a:rPr>
              <a:t>=‘Hello’</a:t>
            </a:r>
          </a:p>
          <a:p>
            <a:pPr lvl="1"/>
            <a:r>
              <a:rPr lang="en-US" dirty="0" smtClean="0">
                <a:cs typeface="Courier"/>
              </a:rPr>
              <a:t>Instead of writing ‘Hello’, any reference to $</a:t>
            </a:r>
            <a:r>
              <a:rPr lang="en-US" dirty="0" err="1" smtClean="0">
                <a:cs typeface="Courier"/>
              </a:rPr>
              <a:t>var</a:t>
            </a:r>
            <a:r>
              <a:rPr lang="en-US" dirty="0" smtClean="0">
                <a:cs typeface="Courier"/>
              </a:rPr>
              <a:t> will be equivalent ‘Hello’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v</a:t>
            </a:r>
            <a:r>
              <a:rPr lang="en-US" dirty="0" err="1" smtClean="0">
                <a:latin typeface="Courier"/>
                <a:cs typeface="Courier"/>
              </a:rPr>
              <a:t>ar</a:t>
            </a:r>
            <a:r>
              <a:rPr lang="en-US" dirty="0" smtClean="0">
                <a:latin typeface="Courier"/>
                <a:cs typeface="Courier"/>
              </a:rPr>
              <a:t>=( Hello Goodbye )</a:t>
            </a:r>
          </a:p>
          <a:p>
            <a:pPr lvl="1"/>
            <a:r>
              <a:rPr lang="en-US" dirty="0" smtClean="0">
                <a:cs typeface="Courier"/>
              </a:rPr>
              <a:t>Any reference to ${</a:t>
            </a:r>
            <a:r>
              <a:rPr lang="en-US" dirty="0" err="1" smtClean="0">
                <a:cs typeface="Courier"/>
              </a:rPr>
              <a:t>var</a:t>
            </a:r>
            <a:r>
              <a:rPr lang="en-US" dirty="0" smtClean="0">
                <a:cs typeface="Courier"/>
              </a:rPr>
              <a:t>[0]} will be equivalent to ‘Hello’ and ${</a:t>
            </a:r>
            <a:r>
              <a:rPr lang="en-US" dirty="0" err="1" smtClean="0">
                <a:cs typeface="Courier"/>
              </a:rPr>
              <a:t>var</a:t>
            </a:r>
            <a:r>
              <a:rPr lang="en-US" dirty="0" smtClean="0">
                <a:cs typeface="Courier"/>
              </a:rPr>
              <a:t>[1]} to ‘Goodbye’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sh</a:t>
            </a:r>
            <a:r>
              <a:rPr lang="en-US" dirty="0" smtClean="0"/>
              <a:t>/</a:t>
            </a:r>
            <a:r>
              <a:rPr lang="en-US" dirty="0" err="1" smtClean="0"/>
              <a:t>tcsh</a:t>
            </a:r>
            <a:r>
              <a:rPr lang="en-US" dirty="0" smtClean="0"/>
              <a:t>: 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et </a:t>
            </a:r>
            <a:r>
              <a:rPr lang="en-US" dirty="0" err="1" smtClean="0">
                <a:latin typeface="Courier"/>
                <a:cs typeface="Courier"/>
              </a:rPr>
              <a:t>var</a:t>
            </a:r>
            <a:r>
              <a:rPr lang="en-US" dirty="0" smtClean="0">
                <a:latin typeface="Courier"/>
                <a:cs typeface="Courier"/>
              </a:rPr>
              <a:t> = ‘Hello’</a:t>
            </a:r>
          </a:p>
          <a:p>
            <a:pPr lvl="1"/>
            <a:r>
              <a:rPr lang="en-US" dirty="0" smtClean="0">
                <a:cs typeface="Courier"/>
              </a:rPr>
              <a:t>Instead of writing ‘</a:t>
            </a:r>
            <a:r>
              <a:rPr lang="en-US" dirty="0">
                <a:cs typeface="Courier"/>
              </a:rPr>
              <a:t>H</a:t>
            </a:r>
            <a:r>
              <a:rPr lang="en-US" dirty="0" smtClean="0">
                <a:cs typeface="Courier"/>
              </a:rPr>
              <a:t>ello’, any reference to $</a:t>
            </a:r>
            <a:r>
              <a:rPr lang="en-US" dirty="0" err="1" smtClean="0">
                <a:cs typeface="Courier"/>
              </a:rPr>
              <a:t>var</a:t>
            </a:r>
            <a:r>
              <a:rPr lang="en-US" dirty="0" smtClean="0">
                <a:cs typeface="Courier"/>
              </a:rPr>
              <a:t> will be equivalent to ‘Hello’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et </a:t>
            </a:r>
            <a:r>
              <a:rPr lang="en-US" dirty="0" err="1" smtClean="0">
                <a:latin typeface="Courier"/>
                <a:cs typeface="Courier"/>
              </a:rPr>
              <a:t>var</a:t>
            </a:r>
            <a:r>
              <a:rPr lang="en-US" dirty="0" smtClean="0">
                <a:latin typeface="Courier"/>
                <a:cs typeface="Courier"/>
              </a:rPr>
              <a:t> = ( Hello Goodbye )</a:t>
            </a:r>
          </a:p>
          <a:p>
            <a:pPr lvl="1"/>
            <a:r>
              <a:rPr lang="en-US" dirty="0" smtClean="0"/>
              <a:t>Any reference to $</a:t>
            </a:r>
            <a:r>
              <a:rPr lang="en-US" dirty="0" err="1" smtClean="0"/>
              <a:t>var</a:t>
            </a:r>
            <a:r>
              <a:rPr lang="en-US" dirty="0" smtClean="0"/>
              <a:t>[1] will be equivalent to ‘Hello’ and $</a:t>
            </a:r>
            <a:r>
              <a:rPr lang="en-US" dirty="0" err="1" smtClean="0"/>
              <a:t>var</a:t>
            </a:r>
            <a:r>
              <a:rPr lang="en-US" dirty="0" smtClean="0"/>
              <a:t>[2] to goodbye</a:t>
            </a:r>
          </a:p>
        </p:txBody>
      </p:sp>
    </p:spTree>
    <p:extLst>
      <p:ext uri="{BB962C8B-B14F-4D97-AF65-F5344CB8AC3E}">
        <p14:creationId xmlns:p14="http://schemas.microsoft.com/office/powerpoint/2010/main" val="236323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Commands to know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42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Everyday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</a:t>
            </a:r>
            <a:r>
              <a:rPr lang="en-US" dirty="0" err="1" smtClean="0"/>
              <a:t>wk</a:t>
            </a:r>
            <a:endParaRPr lang="en-US" dirty="0" smtClean="0"/>
          </a:p>
          <a:p>
            <a:r>
              <a:rPr lang="en-US" dirty="0" err="1"/>
              <a:t>g</a:t>
            </a:r>
            <a:r>
              <a:rPr lang="en-US" dirty="0" err="1" smtClean="0"/>
              <a:t>rep</a:t>
            </a:r>
            <a:endParaRPr lang="en-US" dirty="0" smtClean="0"/>
          </a:p>
          <a:p>
            <a:r>
              <a:rPr lang="en-US" dirty="0" err="1"/>
              <a:t>s</a:t>
            </a:r>
            <a:r>
              <a:rPr lang="en-US" dirty="0" err="1" smtClean="0"/>
              <a:t>ed</a:t>
            </a:r>
            <a:endParaRPr lang="en-US" dirty="0" smtClean="0"/>
          </a:p>
          <a:p>
            <a:r>
              <a:rPr lang="en-US" dirty="0" smtClean="0"/>
              <a:t>sort</a:t>
            </a:r>
          </a:p>
          <a:p>
            <a:r>
              <a:rPr lang="en-US" dirty="0" smtClean="0"/>
              <a:t>paste/join</a:t>
            </a:r>
          </a:p>
          <a:p>
            <a:r>
              <a:rPr lang="en-US" dirty="0" err="1" smtClean="0"/>
              <a:t>tr</a:t>
            </a:r>
            <a:endParaRPr lang="en-US" dirty="0" smtClean="0"/>
          </a:p>
          <a:p>
            <a:r>
              <a:rPr lang="en-US" dirty="0" smtClean="0"/>
              <a:t>echo/cat</a:t>
            </a:r>
          </a:p>
        </p:txBody>
      </p:sp>
    </p:spTree>
    <p:extLst>
      <p:ext uri="{BB962C8B-B14F-4D97-AF65-F5344CB8AC3E}">
        <p14:creationId xmlns:p14="http://schemas.microsoft.com/office/powerpoint/2010/main" val="3343496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wk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Powerful formatted read/write utility, e.g.</a:t>
            </a:r>
          </a:p>
          <a:p>
            <a:r>
              <a:rPr lang="en-US" sz="2800" dirty="0" err="1">
                <a:latin typeface="Courier"/>
                <a:cs typeface="Courier"/>
              </a:rPr>
              <a:t>a</a:t>
            </a:r>
            <a:r>
              <a:rPr lang="en-US" sz="2800" dirty="0" err="1" smtClean="0">
                <a:latin typeface="Courier"/>
                <a:cs typeface="Courier"/>
              </a:rPr>
              <a:t>wk</a:t>
            </a:r>
            <a:r>
              <a:rPr lang="en-US" sz="2800" dirty="0" smtClean="0">
                <a:latin typeface="Courier"/>
                <a:cs typeface="Courier"/>
              </a:rPr>
              <a:t> ‘{print $1,$2,$3}’ &lt;file&gt;</a:t>
            </a:r>
          </a:p>
          <a:p>
            <a:pPr lvl="1"/>
            <a:r>
              <a:rPr lang="en-US" dirty="0" smtClean="0"/>
              <a:t>Prints </a:t>
            </a:r>
            <a:r>
              <a:rPr lang="en-US" dirty="0"/>
              <a:t>first, second and third white-spaced </a:t>
            </a:r>
            <a:r>
              <a:rPr lang="en-US" dirty="0" smtClean="0"/>
              <a:t>columns (“fields”) </a:t>
            </a:r>
            <a:r>
              <a:rPr lang="en-US" dirty="0"/>
              <a:t>from each line of &lt;file</a:t>
            </a:r>
            <a:r>
              <a:rPr lang="en-US" dirty="0" smtClean="0"/>
              <a:t>&gt;</a:t>
            </a:r>
          </a:p>
          <a:p>
            <a:r>
              <a:rPr lang="en-US" sz="2800" dirty="0" err="1">
                <a:latin typeface="Courier"/>
                <a:cs typeface="Courier"/>
              </a:rPr>
              <a:t>a</a:t>
            </a:r>
            <a:r>
              <a:rPr lang="en-US" sz="2800" dirty="0" err="1" smtClean="0">
                <a:latin typeface="Courier"/>
                <a:cs typeface="Courier"/>
              </a:rPr>
              <a:t>wk</a:t>
            </a:r>
            <a:r>
              <a:rPr lang="en-US" sz="2800" dirty="0" smtClean="0">
                <a:latin typeface="Courier"/>
                <a:cs typeface="Courier"/>
              </a:rPr>
              <a:t> –v n=3 –F’,’ ‘{print $NF/n}’ &lt;</a:t>
            </a:r>
            <a:r>
              <a:rPr lang="en-US" sz="2800" dirty="0" err="1" smtClean="0">
                <a:latin typeface="Courier"/>
                <a:cs typeface="Courier"/>
              </a:rPr>
              <a:t>csv</a:t>
            </a:r>
            <a:r>
              <a:rPr lang="en-US" sz="2800" dirty="0" smtClean="0">
                <a:latin typeface="Courier"/>
                <a:cs typeface="Courier"/>
              </a:rPr>
              <a:t>-file&gt;</a:t>
            </a:r>
          </a:p>
          <a:p>
            <a:pPr lvl="1"/>
            <a:r>
              <a:rPr lang="en-US" dirty="0" smtClean="0"/>
              <a:t>Prints the last comma-separated field divided by 3 from each line of &lt;</a:t>
            </a:r>
            <a:r>
              <a:rPr lang="en-US" dirty="0" err="1" smtClean="0"/>
              <a:t>csv</a:t>
            </a:r>
            <a:r>
              <a:rPr lang="en-US" dirty="0" smtClean="0"/>
              <a:t>-file&gt; </a:t>
            </a:r>
          </a:p>
          <a:p>
            <a:r>
              <a:rPr lang="en-US" sz="2800" dirty="0" err="1" smtClean="0">
                <a:latin typeface="Courier"/>
                <a:cs typeface="Courier"/>
              </a:rPr>
              <a:t>awk</a:t>
            </a:r>
            <a:r>
              <a:rPr lang="en-US" sz="2800" dirty="0" smtClean="0">
                <a:latin typeface="Courier"/>
                <a:cs typeface="Courier"/>
              </a:rPr>
              <a:t> ‘BEGIN {sum=0}; {sum=sum+$1}; END {</a:t>
            </a:r>
            <a:r>
              <a:rPr lang="en-US" sz="2800" dirty="0" err="1" smtClean="0">
                <a:latin typeface="Courier"/>
                <a:cs typeface="Courier"/>
              </a:rPr>
              <a:t>printf</a:t>
            </a:r>
            <a:r>
              <a:rPr lang="en-US" sz="2800" dirty="0" smtClean="0">
                <a:latin typeface="Courier"/>
                <a:cs typeface="Courier"/>
              </a:rPr>
              <a:t>(“%.1f\</a:t>
            </a:r>
            <a:r>
              <a:rPr lang="en-US" sz="2800" dirty="0" err="1" smtClean="0">
                <a:latin typeface="Courier"/>
                <a:cs typeface="Courier"/>
              </a:rPr>
              <a:t>n”,sum</a:t>
            </a:r>
            <a:r>
              <a:rPr lang="en-US" sz="2800" dirty="0" smtClean="0">
                <a:latin typeface="Courier"/>
                <a:cs typeface="Courier"/>
              </a:rPr>
              <a:t>/NR)}’ &lt;file&gt;</a:t>
            </a:r>
          </a:p>
          <a:p>
            <a:pPr lvl="1"/>
            <a:r>
              <a:rPr lang="en-US" dirty="0" smtClean="0"/>
              <a:t>Calculate mean of first field: sums first field on each line then divides by number of lines (“records”)</a:t>
            </a:r>
          </a:p>
        </p:txBody>
      </p:sp>
    </p:spTree>
    <p:extLst>
      <p:ext uri="{BB962C8B-B14F-4D97-AF65-F5344CB8AC3E}">
        <p14:creationId xmlns:p14="http://schemas.microsoft.com/office/powerpoint/2010/main" val="3452795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Pattern-matching command (“</a:t>
            </a:r>
            <a:r>
              <a:rPr lang="en-US" b="1" dirty="0" smtClean="0"/>
              <a:t>g</a:t>
            </a:r>
            <a:r>
              <a:rPr lang="en-US" dirty="0" smtClean="0"/>
              <a:t>eneral </a:t>
            </a:r>
            <a:r>
              <a:rPr lang="en-US" b="1" dirty="0" smtClean="0"/>
              <a:t>re</a:t>
            </a:r>
            <a:r>
              <a:rPr lang="en-US" dirty="0" smtClean="0"/>
              <a:t>gular ex</a:t>
            </a:r>
            <a:r>
              <a:rPr lang="en-US" b="1" dirty="0" smtClean="0"/>
              <a:t>p</a:t>
            </a:r>
            <a:r>
              <a:rPr lang="en-US" dirty="0" smtClean="0"/>
              <a:t>ression”)</a:t>
            </a:r>
          </a:p>
          <a:p>
            <a:r>
              <a:rPr lang="en-US" dirty="0" err="1">
                <a:latin typeface="Courier"/>
                <a:cs typeface="Courier"/>
              </a:rPr>
              <a:t>g</a:t>
            </a:r>
            <a:r>
              <a:rPr lang="en-US" dirty="0" err="1" smtClean="0">
                <a:latin typeface="Courier"/>
                <a:cs typeface="Courier"/>
              </a:rPr>
              <a:t>rep</a:t>
            </a:r>
            <a:r>
              <a:rPr lang="en-US" dirty="0" smtClean="0">
                <a:latin typeface="Courier"/>
                <a:cs typeface="Courier"/>
              </a:rPr>
              <a:t> ‘hello’ &lt;file&gt;</a:t>
            </a:r>
          </a:p>
          <a:p>
            <a:pPr lvl="1"/>
            <a:r>
              <a:rPr lang="en-US" dirty="0" smtClean="0"/>
              <a:t>Prints all lines from &lt;file&gt; with occurrence of “hello” in them</a:t>
            </a:r>
            <a:endParaRPr lang="en-US" dirty="0"/>
          </a:p>
          <a:p>
            <a:r>
              <a:rPr lang="en-US" dirty="0" err="1">
                <a:latin typeface="Courier"/>
                <a:cs typeface="Courier"/>
              </a:rPr>
              <a:t>g</a:t>
            </a:r>
            <a:r>
              <a:rPr lang="en-US" dirty="0" err="1" smtClean="0">
                <a:latin typeface="Courier"/>
                <a:cs typeface="Courier"/>
              </a:rPr>
              <a:t>rep</a:t>
            </a:r>
            <a:r>
              <a:rPr lang="en-US" dirty="0" smtClean="0">
                <a:latin typeface="Courier"/>
                <a:cs typeface="Courier"/>
              </a:rPr>
              <a:t> –ci ‘^</a:t>
            </a:r>
            <a:r>
              <a:rPr lang="en-US" dirty="0" err="1" smtClean="0">
                <a:latin typeface="Courier"/>
                <a:cs typeface="Courier"/>
              </a:rPr>
              <a:t>apr</a:t>
            </a:r>
            <a:r>
              <a:rPr lang="en-US" dirty="0" smtClean="0">
                <a:latin typeface="Courier"/>
                <a:cs typeface="Courier"/>
              </a:rPr>
              <a:t>’ &lt;file&gt;</a:t>
            </a:r>
          </a:p>
          <a:p>
            <a:pPr lvl="1"/>
            <a:r>
              <a:rPr lang="en-US" dirty="0" smtClean="0"/>
              <a:t>Prints the number (“-c”) of lines that begin (“^”) with “</a:t>
            </a:r>
            <a:r>
              <a:rPr lang="en-US" dirty="0" err="1" smtClean="0"/>
              <a:t>apr</a:t>
            </a:r>
            <a:r>
              <a:rPr lang="en-US" dirty="0" smtClean="0"/>
              <a:t>” in either upper- or lower-case letters (“-</a:t>
            </a:r>
            <a:r>
              <a:rPr lang="en-US" dirty="0" err="1" smtClean="0"/>
              <a:t>i</a:t>
            </a:r>
            <a:r>
              <a:rPr lang="en-US" dirty="0" smtClean="0"/>
              <a:t>”) in &lt;file&gt;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>
                <a:latin typeface="Courier"/>
                <a:cs typeface="Courier"/>
              </a:rPr>
              <a:t>grep</a:t>
            </a:r>
            <a:r>
              <a:rPr lang="en-US" dirty="0" smtClean="0">
                <a:latin typeface="Courier"/>
                <a:cs typeface="Courier"/>
              </a:rPr>
              <a:t> ‘^ .* P$’ &lt;file&gt;</a:t>
            </a:r>
          </a:p>
          <a:p>
            <a:pPr lvl="1"/>
            <a:r>
              <a:rPr lang="en-US" dirty="0" smtClean="0"/>
              <a:t>Print all lines in &lt;file&gt; that begin (“^”) with a space, followed by any number of any characters (“.*”), and end (“$”) with a space followed by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25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Basic text editor</a:t>
            </a:r>
          </a:p>
          <a:p>
            <a:r>
              <a:rPr lang="en-US" sz="2400" dirty="0" err="1">
                <a:latin typeface="Courier"/>
                <a:cs typeface="Courier"/>
              </a:rPr>
              <a:t>s</a:t>
            </a:r>
            <a:r>
              <a:rPr lang="en-US" sz="2400" dirty="0" err="1" smtClean="0">
                <a:latin typeface="Courier"/>
                <a:cs typeface="Courier"/>
              </a:rPr>
              <a:t>ed</a:t>
            </a:r>
            <a:r>
              <a:rPr lang="en-US" sz="2400" dirty="0" smtClean="0">
                <a:latin typeface="Courier"/>
                <a:cs typeface="Courier"/>
              </a:rPr>
              <a:t> ‘s/ //g’ &lt;file&gt;</a:t>
            </a:r>
          </a:p>
          <a:p>
            <a:pPr lvl="1"/>
            <a:r>
              <a:rPr lang="en-US" dirty="0" smtClean="0"/>
              <a:t>Substitute (“s”) all (“g”) instances of a single whitespace with nothing (i.e. delete all whitespace)</a:t>
            </a:r>
            <a:endParaRPr lang="en-US" dirty="0"/>
          </a:p>
          <a:p>
            <a:r>
              <a:rPr lang="en-US" sz="2400" dirty="0" err="1">
                <a:latin typeface="Courier"/>
                <a:cs typeface="Courier"/>
              </a:rPr>
              <a:t>s</a:t>
            </a:r>
            <a:r>
              <a:rPr lang="en-US" sz="2400" dirty="0" err="1" smtClean="0">
                <a:latin typeface="Courier"/>
                <a:cs typeface="Courier"/>
              </a:rPr>
              <a:t>ed</a:t>
            </a:r>
            <a:r>
              <a:rPr lang="en-US" sz="2400" dirty="0" smtClean="0">
                <a:latin typeface="Courier"/>
                <a:cs typeface="Courier"/>
              </a:rPr>
              <a:t> ‘/^ *$/d; s/hello/goodbye/1’ &lt;file&gt;</a:t>
            </a:r>
          </a:p>
          <a:p>
            <a:pPr lvl="1"/>
            <a:r>
              <a:rPr lang="en-US" dirty="0" smtClean="0"/>
              <a:t>Delete (“d”) all </a:t>
            </a:r>
            <a:r>
              <a:rPr lang="en-US" dirty="0"/>
              <a:t>empty </a:t>
            </a:r>
            <a:r>
              <a:rPr lang="en-US" dirty="0" smtClean="0"/>
              <a:t>lines and substitute the first instance of “hello” with “goodbye” on each line of &lt;file&gt;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56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Sorts records</a:t>
            </a:r>
          </a:p>
          <a:p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ort &lt;file&gt;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smtClean="0"/>
              <a:t>Outputs basic alpha-numerically ordered &lt;file&gt;</a:t>
            </a:r>
          </a:p>
          <a:p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ort –u &lt;file&gt;</a:t>
            </a:r>
          </a:p>
          <a:p>
            <a:pPr lvl="1"/>
            <a:r>
              <a:rPr lang="en-US" dirty="0" smtClean="0"/>
              <a:t>Same as above but uniquely sorted (i.e. removes duplicate records)</a:t>
            </a:r>
            <a:endParaRPr lang="en-US" dirty="0"/>
          </a:p>
          <a:p>
            <a:r>
              <a:rPr lang="en-US" dirty="0">
                <a:latin typeface="Courier"/>
                <a:cs typeface="Courier"/>
              </a:rPr>
              <a:t>sort –gk3 &lt;file&gt;</a:t>
            </a:r>
          </a:p>
          <a:p>
            <a:pPr lvl="1"/>
            <a:r>
              <a:rPr lang="en-US" dirty="0"/>
              <a:t>General numeric ordering based on third field of &lt;file</a:t>
            </a:r>
            <a:r>
              <a:rPr lang="en-US" dirty="0" smtClean="0"/>
              <a:t>&gt;</a:t>
            </a:r>
          </a:p>
          <a:p>
            <a:r>
              <a:rPr lang="en-US" dirty="0" smtClean="0">
                <a:latin typeface="Courier"/>
                <a:cs typeface="Courier"/>
              </a:rPr>
              <a:t>sort –uk2.1,2.4 &lt;file&gt;</a:t>
            </a:r>
          </a:p>
          <a:p>
            <a:pPr lvl="1"/>
            <a:r>
              <a:rPr lang="en-US" dirty="0" smtClean="0"/>
              <a:t>Sort based on first character of second field to fourth character of second field and use this as the basis for the uniqueness test</a:t>
            </a:r>
          </a:p>
        </p:txBody>
      </p:sp>
    </p:spTree>
    <p:extLst>
      <p:ext uri="{BB962C8B-B14F-4D97-AF65-F5344CB8AC3E}">
        <p14:creationId xmlns:p14="http://schemas.microsoft.com/office/powerpoint/2010/main" val="211959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is using what type of operating system?</a:t>
            </a:r>
          </a:p>
          <a:p>
            <a:pPr lvl="1"/>
            <a:r>
              <a:rPr lang="en-US" dirty="0"/>
              <a:t>Linux (flavor?)</a:t>
            </a:r>
          </a:p>
          <a:p>
            <a:pPr lvl="1"/>
            <a:r>
              <a:rPr lang="en-US" dirty="0"/>
              <a:t>Mac OS X</a:t>
            </a:r>
          </a:p>
          <a:p>
            <a:pPr lvl="1"/>
            <a:r>
              <a:rPr lang="en-US" dirty="0" smtClean="0"/>
              <a:t>Windows</a:t>
            </a:r>
          </a:p>
          <a:p>
            <a:r>
              <a:rPr lang="en-US" dirty="0" smtClean="0"/>
              <a:t>Who has installed the software successfully?</a:t>
            </a:r>
          </a:p>
          <a:p>
            <a:r>
              <a:rPr lang="en-US" dirty="0" smtClean="0"/>
              <a:t>Who has run the example successfully?</a:t>
            </a:r>
          </a:p>
        </p:txBody>
      </p:sp>
    </p:spTree>
    <p:extLst>
      <p:ext uri="{BB962C8B-B14F-4D97-AF65-F5344CB8AC3E}">
        <p14:creationId xmlns:p14="http://schemas.microsoft.com/office/powerpoint/2010/main" val="882111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Basic translation</a:t>
            </a:r>
          </a:p>
          <a:p>
            <a:r>
              <a:rPr lang="en-US" dirty="0" err="1">
                <a:latin typeface="Courier"/>
                <a:cs typeface="Courier"/>
              </a:rPr>
              <a:t>t</a:t>
            </a:r>
            <a:r>
              <a:rPr lang="en-US" dirty="0" err="1" smtClean="0">
                <a:latin typeface="Courier"/>
                <a:cs typeface="Courier"/>
              </a:rPr>
              <a:t>r</a:t>
            </a:r>
            <a:r>
              <a:rPr lang="en-US" dirty="0" smtClean="0">
                <a:latin typeface="Courier"/>
                <a:cs typeface="Courier"/>
              </a:rPr>
              <a:t> ‘[:upper:]’ ‘[:lower:]’</a:t>
            </a:r>
          </a:p>
          <a:p>
            <a:pPr lvl="1"/>
            <a:r>
              <a:rPr lang="en-US" dirty="0" smtClean="0"/>
              <a:t>Transposes all upper-case letters to lower-case</a:t>
            </a:r>
            <a:endParaRPr lang="en-US" dirty="0"/>
          </a:p>
          <a:p>
            <a:r>
              <a:rPr lang="en-US" dirty="0" err="1">
                <a:latin typeface="Courier"/>
                <a:cs typeface="Courier"/>
              </a:rPr>
              <a:t>t</a:t>
            </a:r>
            <a:r>
              <a:rPr lang="en-US" dirty="0" err="1" smtClean="0">
                <a:latin typeface="Courier"/>
                <a:cs typeface="Courier"/>
              </a:rPr>
              <a:t>r</a:t>
            </a:r>
            <a:r>
              <a:rPr lang="en-US" dirty="0" smtClean="0">
                <a:latin typeface="Courier"/>
                <a:cs typeface="Courier"/>
              </a:rPr>
              <a:t> –d ‘\r’</a:t>
            </a:r>
          </a:p>
          <a:p>
            <a:pPr lvl="1"/>
            <a:r>
              <a:rPr lang="en-US" dirty="0" smtClean="0"/>
              <a:t>Deletes all carriage return (“CR”) characters (useful for changing a file’s line ending from DOS to UNIX format)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66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echo/cat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Echoes the argument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echo ‘Help!’</a:t>
            </a:r>
            <a:endParaRPr lang="en-US" dirty="0">
              <a:cs typeface="Courier"/>
            </a:endParaRPr>
          </a:p>
          <a:p>
            <a:pPr lvl="1"/>
            <a:r>
              <a:rPr lang="en-US" dirty="0"/>
              <a:t>Prints “Help!</a:t>
            </a:r>
            <a:r>
              <a:rPr lang="en-US" dirty="0" smtClean="0"/>
              <a:t>”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cat &lt;file&gt;</a:t>
            </a:r>
          </a:p>
          <a:p>
            <a:pPr lvl="1"/>
            <a:r>
              <a:rPr lang="en-US" dirty="0" smtClean="0">
                <a:cs typeface="Courier"/>
              </a:rPr>
              <a:t>Reads out entirety of &lt;file&gt;</a:t>
            </a:r>
          </a:p>
          <a:p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at &lt;&lt; END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Help!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END</a:t>
            </a:r>
          </a:p>
          <a:p>
            <a:pPr lvl="1"/>
            <a:r>
              <a:rPr lang="en-US" dirty="0" smtClean="0">
                <a:cs typeface="Courier"/>
              </a:rPr>
              <a:t>Same as “echo ‘Help!’”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4601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output from one command may be written to a file…</a:t>
            </a:r>
          </a:p>
          <a:p>
            <a:pPr lvl="1"/>
            <a:r>
              <a:rPr lang="en-US" dirty="0" smtClean="0"/>
              <a:t>“&gt;” to </a:t>
            </a:r>
            <a:r>
              <a:rPr lang="en-US" i="1" dirty="0" smtClean="0"/>
              <a:t>overwrite</a:t>
            </a:r>
            <a:r>
              <a:rPr lang="en-US" dirty="0" smtClean="0"/>
              <a:t> an existing file</a:t>
            </a:r>
          </a:p>
          <a:p>
            <a:pPr lvl="1"/>
            <a:r>
              <a:rPr lang="en-US" dirty="0" smtClean="0"/>
              <a:t>“&gt;&gt;” to </a:t>
            </a:r>
            <a:r>
              <a:rPr lang="en-US" i="1" dirty="0" smtClean="0"/>
              <a:t>append</a:t>
            </a:r>
            <a:r>
              <a:rPr lang="en-US" dirty="0" smtClean="0"/>
              <a:t> to an existing file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ort 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smtClean="0">
                <a:latin typeface="Courier"/>
                <a:cs typeface="Courier"/>
              </a:rPr>
              <a:t>file] &gt; [sorted file]</a:t>
            </a:r>
          </a:p>
          <a:p>
            <a:r>
              <a:rPr lang="en-US" dirty="0" smtClean="0"/>
              <a:t>…or “piped” to another command, effectively forming the second command’s input</a:t>
            </a:r>
          </a:p>
          <a:p>
            <a:pPr lvl="1"/>
            <a:r>
              <a:rPr lang="en-US" dirty="0" smtClean="0"/>
              <a:t>“|”</a:t>
            </a:r>
          </a:p>
          <a:p>
            <a:pPr lvl="1"/>
            <a:r>
              <a:rPr lang="en-US" sz="1600" dirty="0" err="1">
                <a:latin typeface="Courier"/>
                <a:cs typeface="Courier"/>
              </a:rPr>
              <a:t>g</a:t>
            </a:r>
            <a:r>
              <a:rPr lang="en-US" sz="1600" dirty="0" err="1" smtClean="0">
                <a:latin typeface="Courier"/>
                <a:cs typeface="Courier"/>
              </a:rPr>
              <a:t>rep</a:t>
            </a:r>
            <a:r>
              <a:rPr lang="en-US" sz="1600" dirty="0" smtClean="0">
                <a:latin typeface="Courier"/>
                <a:cs typeface="Courier"/>
              </a:rPr>
              <a:t> ‘^ .* P$’ [file] | sort &gt; [</a:t>
            </a:r>
            <a:r>
              <a:rPr lang="en-US" sz="1600" dirty="0" err="1" smtClean="0">
                <a:latin typeface="Courier"/>
                <a:cs typeface="Courier"/>
              </a:rPr>
              <a:t>grep’d</a:t>
            </a:r>
            <a:r>
              <a:rPr lang="en-US" sz="1600" dirty="0" smtClean="0">
                <a:latin typeface="Courier"/>
                <a:cs typeface="Courier"/>
              </a:rPr>
              <a:t> and sorted file]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7794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horthands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Top-level (“root”) directory = “/”, e.g.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/</a:t>
            </a:r>
          </a:p>
          <a:p>
            <a:r>
              <a:rPr lang="en-US" dirty="0" smtClean="0"/>
              <a:t>Your home directory = “~” or “$HOME”, e.g.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l</a:t>
            </a:r>
            <a:r>
              <a:rPr lang="en-US" dirty="0" err="1" smtClean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 ~</a:t>
            </a:r>
          </a:p>
          <a:p>
            <a:r>
              <a:rPr lang="en-US" dirty="0" smtClean="0"/>
              <a:t>“Links” or “shortcuts” may be created, e.g.</a:t>
            </a:r>
          </a:p>
          <a:p>
            <a:pPr lvl="1"/>
            <a:r>
              <a:rPr lang="en-US" dirty="0" err="1">
                <a:latin typeface="Courier"/>
                <a:cs typeface="Courier"/>
              </a:rPr>
              <a:t>l</a:t>
            </a:r>
            <a:r>
              <a:rPr lang="en-US" dirty="0" err="1" smtClean="0">
                <a:latin typeface="Courier"/>
                <a:cs typeface="Courier"/>
              </a:rPr>
              <a:t>n</a:t>
            </a:r>
            <a:r>
              <a:rPr lang="en-US" dirty="0" smtClean="0">
                <a:latin typeface="Courier"/>
                <a:cs typeface="Courier"/>
              </a:rPr>
              <a:t> –s /</a:t>
            </a:r>
            <a:r>
              <a:rPr lang="en-US" dirty="0" err="1" smtClean="0">
                <a:latin typeface="Courier"/>
                <a:cs typeface="Courier"/>
              </a:rPr>
              <a:t>usr</a:t>
            </a:r>
            <a:r>
              <a:rPr lang="en-US" dirty="0" smtClean="0">
                <a:latin typeface="Courier"/>
                <a:cs typeface="Courier"/>
              </a:rPr>
              <a:t>/local/</a:t>
            </a:r>
            <a:r>
              <a:rPr lang="en-US" dirty="0" err="1" smtClean="0">
                <a:latin typeface="Courier"/>
                <a:cs typeface="Courier"/>
              </a:rPr>
              <a:t>gg</a:t>
            </a:r>
            <a:r>
              <a:rPr lang="en-US" dirty="0" smtClean="0">
                <a:latin typeface="Courier"/>
                <a:cs typeface="Courier"/>
              </a:rPr>
              <a:t>/10.4 ~/</a:t>
            </a:r>
            <a:r>
              <a:rPr lang="en-US" dirty="0" err="1" smtClean="0">
                <a:latin typeface="Courier"/>
                <a:cs typeface="Courier"/>
              </a:rPr>
              <a:t>gg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/>
              <a:t>This creates a link in the user’s home directory called “</a:t>
            </a:r>
            <a:r>
              <a:rPr lang="en-US" dirty="0" err="1" smtClean="0"/>
              <a:t>gg</a:t>
            </a:r>
            <a:r>
              <a:rPr lang="en-US" dirty="0" smtClean="0"/>
              <a:t>” that points to the directory /</a:t>
            </a:r>
            <a:r>
              <a:rPr lang="en-US" dirty="0" err="1" smtClean="0"/>
              <a:t>usr</a:t>
            </a:r>
            <a:r>
              <a:rPr lang="en-US" dirty="0" smtClean="0"/>
              <a:t>/local/</a:t>
            </a:r>
            <a:r>
              <a:rPr lang="en-US" dirty="0" err="1" smtClean="0"/>
              <a:t>gg</a:t>
            </a:r>
            <a:r>
              <a:rPr lang="en-US" dirty="0" smtClean="0"/>
              <a:t>/10.4</a:t>
            </a:r>
          </a:p>
          <a:p>
            <a:pPr lvl="1"/>
            <a:r>
              <a:rPr lang="en-US" dirty="0" smtClean="0"/>
              <a:t>Rather than </a:t>
            </a:r>
            <a:r>
              <a:rPr lang="en-US" dirty="0" smtClean="0">
                <a:latin typeface="Courier"/>
                <a:cs typeface="Courier"/>
              </a:rPr>
              <a:t>cd /</a:t>
            </a:r>
            <a:r>
              <a:rPr lang="en-US" dirty="0" err="1" smtClean="0">
                <a:latin typeface="Courier"/>
                <a:cs typeface="Courier"/>
              </a:rPr>
              <a:t>usr</a:t>
            </a:r>
            <a:r>
              <a:rPr lang="en-US" dirty="0" smtClean="0">
                <a:latin typeface="Courier"/>
                <a:cs typeface="Courier"/>
              </a:rPr>
              <a:t>/local/</a:t>
            </a:r>
            <a:r>
              <a:rPr lang="en-US" dirty="0" err="1" smtClean="0">
                <a:latin typeface="Courier"/>
                <a:cs typeface="Courier"/>
              </a:rPr>
              <a:t>gg</a:t>
            </a:r>
            <a:r>
              <a:rPr lang="en-US" dirty="0" smtClean="0">
                <a:latin typeface="Courier"/>
                <a:cs typeface="Courier"/>
              </a:rPr>
              <a:t>/10.4</a:t>
            </a:r>
            <a:r>
              <a:rPr lang="en-US" dirty="0" smtClean="0"/>
              <a:t>, one can get to the same place simply with </a:t>
            </a:r>
            <a:r>
              <a:rPr lang="en-US" dirty="0" smtClean="0">
                <a:latin typeface="Courier"/>
                <a:cs typeface="Courier"/>
              </a:rPr>
              <a:t>cd ~/</a:t>
            </a:r>
            <a:r>
              <a:rPr lang="en-US" dirty="0" err="1" smtClean="0">
                <a:latin typeface="Courier"/>
                <a:cs typeface="Courier"/>
              </a:rPr>
              <a:t>gg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(This is used in GAMIT-GLOBK scripts and must remain in place!)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14196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urier"/>
                <a:cs typeface="Courier"/>
              </a:rPr>
              <a:t>du</a:t>
            </a:r>
          </a:p>
          <a:p>
            <a:pPr lvl="1"/>
            <a:r>
              <a:rPr lang="en-US" dirty="0" smtClean="0"/>
              <a:t>Disk usage: useful if you want to know how much space your (or others’!) directories are taking up</a:t>
            </a:r>
            <a:endParaRPr lang="en-US" dirty="0"/>
          </a:p>
          <a:p>
            <a:r>
              <a:rPr lang="en-US" dirty="0" err="1">
                <a:latin typeface="Courier"/>
                <a:cs typeface="Courier"/>
              </a:rPr>
              <a:t>d</a:t>
            </a:r>
            <a:r>
              <a:rPr lang="en-US" dirty="0" err="1" smtClean="0">
                <a:latin typeface="Courier"/>
                <a:cs typeface="Courier"/>
              </a:rPr>
              <a:t>f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Disk free space: useful if you want to know how much disk space is used and free</a:t>
            </a:r>
            <a:endParaRPr lang="en-US" dirty="0"/>
          </a:p>
          <a:p>
            <a:r>
              <a:rPr lang="en-US" dirty="0" smtClean="0">
                <a:latin typeface="Courier"/>
                <a:cs typeface="Courier"/>
              </a:rPr>
              <a:t>top</a:t>
            </a:r>
          </a:p>
          <a:p>
            <a:pPr lvl="1"/>
            <a:r>
              <a:rPr lang="en-US" dirty="0" smtClean="0"/>
              <a:t>Table Of Processes: useful if you want a real-time overview of running processes</a:t>
            </a:r>
          </a:p>
          <a:p>
            <a:r>
              <a:rPr lang="en-US" dirty="0" err="1">
                <a:latin typeface="Courier"/>
                <a:cs typeface="Courier"/>
              </a:rPr>
              <a:t>p</a:t>
            </a:r>
            <a:r>
              <a:rPr lang="en-US" dirty="0" err="1" smtClean="0">
                <a:latin typeface="Courier"/>
                <a:cs typeface="Courier"/>
              </a:rPr>
              <a:t>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List processes: useful if you want to see what processes are running and their process numbers, commands, etc.</a:t>
            </a:r>
          </a:p>
        </p:txBody>
      </p:sp>
    </p:spTree>
    <p:extLst>
      <p:ext uri="{BB962C8B-B14F-4D97-AF65-F5344CB8AC3E}">
        <p14:creationId xmlns:p14="http://schemas.microsoft.com/office/powerpoint/2010/main" val="596952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shell scripts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62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script?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Scripts contain a series of commands written in one file and prepended by a “</a:t>
            </a:r>
            <a:r>
              <a:rPr lang="en-US" dirty="0" err="1" smtClean="0"/>
              <a:t>hashbang</a:t>
            </a:r>
            <a:r>
              <a:rPr lang="en-US" dirty="0" smtClean="0"/>
              <a:t>” 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#!/bin/</a:t>
            </a:r>
            <a:r>
              <a:rPr lang="en-US" dirty="0" err="1" smtClean="0">
                <a:latin typeface="Courier"/>
                <a:cs typeface="Courier"/>
              </a:rPr>
              <a:t>sh</a:t>
            </a:r>
            <a:r>
              <a:rPr lang="en-US" dirty="0" smtClean="0"/>
              <a:t> for original Bourne Shell (usually the same as bash on modern systems)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#!/bin/bash</a:t>
            </a:r>
            <a:r>
              <a:rPr lang="en-US" dirty="0" smtClean="0">
                <a:cs typeface="Courier"/>
              </a:rPr>
              <a:t> </a:t>
            </a:r>
            <a:r>
              <a:rPr lang="en-US" dirty="0" smtClean="0"/>
              <a:t>for Bourne Again Shell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#!/bin/</a:t>
            </a:r>
            <a:r>
              <a:rPr lang="en-US" dirty="0" err="1" smtClean="0">
                <a:latin typeface="Courier"/>
                <a:cs typeface="Courier"/>
              </a:rPr>
              <a:t>csh</a:t>
            </a:r>
            <a:r>
              <a:rPr lang="en-US" dirty="0" smtClean="0"/>
              <a:t> for C Shell (usually the same as </a:t>
            </a:r>
            <a:r>
              <a:rPr lang="en-US" dirty="0" err="1" smtClean="0"/>
              <a:t>tcsh</a:t>
            </a:r>
            <a:r>
              <a:rPr lang="en-US" dirty="0" smtClean="0"/>
              <a:t> on modern systems)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#!/bin/</a:t>
            </a:r>
            <a:r>
              <a:rPr lang="en-US" dirty="0" err="1" smtClean="0">
                <a:latin typeface="Courier"/>
                <a:cs typeface="Courier"/>
              </a:rPr>
              <a:t>tcsh</a:t>
            </a:r>
            <a:r>
              <a:rPr lang="en-US" dirty="0" smtClean="0"/>
              <a:t> for TENEX C Shell</a:t>
            </a:r>
          </a:p>
          <a:p>
            <a:r>
              <a:rPr lang="en-US" dirty="0" smtClean="0"/>
              <a:t>The script may then be executed to run all of the commands in sequence as written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29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#!/bin/bash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e</a:t>
            </a:r>
            <a:r>
              <a:rPr lang="en-US" sz="2400" dirty="0" smtClean="0">
                <a:latin typeface="Courier"/>
                <a:cs typeface="Courier"/>
              </a:rPr>
              <a:t>cho –n ‘The ISO date is: ‘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d</a:t>
            </a:r>
            <a:r>
              <a:rPr lang="en-US" sz="2400" dirty="0" smtClean="0">
                <a:latin typeface="Courier"/>
                <a:cs typeface="Courier"/>
              </a:rPr>
              <a:t>ate +‘%Y-%m-%</a:t>
            </a:r>
            <a:r>
              <a:rPr lang="en-US" sz="2400" dirty="0" err="1" smtClean="0">
                <a:latin typeface="Courier"/>
                <a:cs typeface="Courier"/>
              </a:rPr>
              <a:t>dT%H</a:t>
            </a:r>
            <a:r>
              <a:rPr lang="en-US" sz="2400" dirty="0" smtClean="0">
                <a:latin typeface="Courier"/>
                <a:cs typeface="Courier"/>
              </a:rPr>
              <a:t>:%M:%S%Z’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e</a:t>
            </a:r>
            <a:r>
              <a:rPr lang="en-US" sz="2400" dirty="0" smtClean="0">
                <a:latin typeface="Courier"/>
                <a:cs typeface="Courier"/>
              </a:rPr>
              <a:t>cho –n ‘The mean of all numbers between 1 and 10 is: ’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echo 1 10 | </a:t>
            </a:r>
            <a:r>
              <a:rPr lang="en-US" sz="2400" dirty="0" err="1" smtClean="0">
                <a:latin typeface="Courier"/>
                <a:cs typeface="Courier"/>
              </a:rPr>
              <a:t>awk</a:t>
            </a:r>
            <a:r>
              <a:rPr lang="en-US" sz="2400" dirty="0" smtClean="0">
                <a:latin typeface="Courier"/>
                <a:cs typeface="Courier"/>
              </a:rPr>
              <a:t> ‘BEGIN {sum=0; n=0}; {for (</a:t>
            </a:r>
            <a:r>
              <a:rPr lang="en-US" sz="2400" dirty="0" err="1" smtClean="0">
                <a:latin typeface="Courier"/>
                <a:cs typeface="Courier"/>
              </a:rPr>
              <a:t>i</a:t>
            </a:r>
            <a:r>
              <a:rPr lang="en-US" sz="2400" dirty="0" smtClean="0">
                <a:latin typeface="Courier"/>
                <a:cs typeface="Courier"/>
              </a:rPr>
              <a:t>=$1; </a:t>
            </a:r>
            <a:r>
              <a:rPr lang="en-US" sz="2400" dirty="0" err="1" smtClean="0">
                <a:latin typeface="Courier"/>
                <a:cs typeface="Courier"/>
              </a:rPr>
              <a:t>i</a:t>
            </a:r>
            <a:r>
              <a:rPr lang="en-US" sz="2400" dirty="0" smtClean="0">
                <a:latin typeface="Courier"/>
                <a:cs typeface="Courier"/>
              </a:rPr>
              <a:t>&lt;=$2; </a:t>
            </a:r>
            <a:r>
              <a:rPr lang="en-US" sz="2400" dirty="0" err="1" smtClean="0">
                <a:latin typeface="Courier"/>
                <a:cs typeface="Courier"/>
              </a:rPr>
              <a:t>i</a:t>
            </a:r>
            <a:r>
              <a:rPr lang="en-US" sz="2400" dirty="0" smtClean="0">
                <a:latin typeface="Courier"/>
                <a:cs typeface="Courier"/>
              </a:rPr>
              <a:t>++) {sum=</a:t>
            </a:r>
            <a:r>
              <a:rPr lang="en-US" sz="2400" dirty="0" err="1" smtClean="0">
                <a:latin typeface="Courier"/>
                <a:cs typeface="Courier"/>
              </a:rPr>
              <a:t>sum+i</a:t>
            </a:r>
            <a:r>
              <a:rPr lang="en-US" sz="2400" dirty="0" smtClean="0">
                <a:latin typeface="Courier"/>
                <a:cs typeface="Courier"/>
              </a:rPr>
              <a:t>; n++}}; END {print sum/n}’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echo ‘Goodbye!’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1621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270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Directory structure and </a:t>
            </a:r>
            <a:r>
              <a:rPr lang="en-US" sz="4200" dirty="0" smtClean="0"/>
              <a:t>navigation</a:t>
            </a:r>
            <a:endParaRPr lang="en-US" sz="4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42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One must be familiar with the layout of files and directories (or “folders”)</a:t>
            </a:r>
          </a:p>
          <a:p>
            <a:r>
              <a:rPr lang="en-US" dirty="0" smtClean="0"/>
              <a:t>Once one has a mental “map” of the directory structure, navigating between directories and finding files is easier</a:t>
            </a:r>
          </a:p>
          <a:p>
            <a:r>
              <a:rPr lang="en-US" dirty="0" smtClean="0"/>
              <a:t>Think of it as a filing cabinet or family tree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47008918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232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Top-level (“root”) directory (“/” on UNIX, “C:\” on Windows, etc.)</a:t>
            </a:r>
          </a:p>
          <a:p>
            <a:r>
              <a:rPr lang="en-US" dirty="0" smtClean="0"/>
              <a:t>User’s current working directory is referred </a:t>
            </a:r>
            <a:r>
              <a:rPr lang="en-US" dirty="0" smtClean="0"/>
              <a:t>to by the shorthand </a:t>
            </a:r>
            <a:r>
              <a:rPr lang="en-US" dirty="0" smtClean="0"/>
              <a:t>“.” </a:t>
            </a:r>
            <a:r>
              <a:rPr lang="en-US" dirty="0"/>
              <a:t>[</a:t>
            </a:r>
            <a:r>
              <a:rPr lang="en-US" dirty="0" smtClean="0"/>
              <a:t>period]</a:t>
            </a:r>
          </a:p>
          <a:p>
            <a:r>
              <a:rPr lang="en-US" dirty="0" smtClean="0"/>
              <a:t>The “parent” directory is one level above the current working directory in the hierarchy</a:t>
            </a:r>
          </a:p>
          <a:p>
            <a:r>
              <a:rPr lang="en-US" dirty="0" smtClean="0"/>
              <a:t>Parent directory is referred </a:t>
            </a:r>
            <a:r>
              <a:rPr lang="en-US" dirty="0" smtClean="0"/>
              <a:t>to by the shorthand “</a:t>
            </a:r>
            <a:r>
              <a:rPr lang="en-US" dirty="0" smtClean="0"/>
              <a:t>..” [double period]</a:t>
            </a:r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7070696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385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7" grpId="0">
        <p:bldSub>
          <a:bldDgm bld="one"/>
        </p:bldSub>
      </p:bldGraphic>
      <p:bldGraphic spid="7" grpI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Once user knows where they are with “mental map” of directory structure, move around. We can move up or down the hierarchy but not sideways.</a:t>
            </a:r>
          </a:p>
          <a:p>
            <a:r>
              <a:rPr lang="en-US" dirty="0" smtClean="0">
                <a:latin typeface="Courier"/>
                <a:cs typeface="Courier"/>
              </a:rPr>
              <a:t>cd /</a:t>
            </a:r>
          </a:p>
          <a:p>
            <a:pPr lvl="1"/>
            <a:r>
              <a:rPr lang="en-US" dirty="0" smtClean="0">
                <a:cs typeface="Courier"/>
              </a:rPr>
              <a:t>Takes user to top-level (“root”) directory</a:t>
            </a:r>
          </a:p>
          <a:p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1b</a:t>
            </a:r>
          </a:p>
          <a:p>
            <a:pPr lvl="1"/>
            <a:r>
              <a:rPr lang="en-US" dirty="0" smtClean="0">
                <a:cs typeface="Courier"/>
              </a:rPr>
              <a:t>Takes </a:t>
            </a:r>
            <a:r>
              <a:rPr lang="en-US" dirty="0">
                <a:cs typeface="Courier"/>
              </a:rPr>
              <a:t>user to “1b” directory in first level (move down hierarchy</a:t>
            </a:r>
            <a:r>
              <a:rPr lang="en-US" dirty="0" smtClean="0">
                <a:cs typeface="Courier"/>
              </a:rPr>
              <a:t>)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2c</a:t>
            </a:r>
          </a:p>
          <a:p>
            <a:pPr lvl="1"/>
            <a:r>
              <a:rPr lang="en-US" dirty="0" smtClean="0">
                <a:cs typeface="Courier"/>
              </a:rPr>
              <a:t>Takes user to “2c” directory in second level, below “1b” (move down hierarchy)</a:t>
            </a:r>
          </a:p>
          <a:p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2d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Unknown directory. Why?</a:t>
            </a:r>
          </a:p>
          <a:p>
            <a:pPr lvl="1"/>
            <a:r>
              <a:rPr lang="en-US" dirty="0" smtClean="0">
                <a:cs typeface="Courier"/>
              </a:rPr>
              <a:t>User attempting to move sideways but “2c” not connected directly to “2d”.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60464604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1117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To move back up the hierarchy to “2d”, one may explicitly start from the top level, e.g.</a:t>
            </a:r>
          </a:p>
          <a:p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/</a:t>
            </a:r>
          </a:p>
          <a:p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1c</a:t>
            </a:r>
          </a:p>
          <a:p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2d</a:t>
            </a:r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r, combined, simply</a:t>
            </a:r>
          </a:p>
          <a:p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/1c/2d</a:t>
            </a:r>
          </a:p>
          <a:p>
            <a:pPr lvl="1"/>
            <a:r>
              <a:rPr lang="en-US" dirty="0" smtClean="0"/>
              <a:t>Directories are separated by forward slashes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50382978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925371" y="2865038"/>
            <a:ext cx="694014" cy="5607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619385" y="3647755"/>
            <a:ext cx="0" cy="54642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642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7A57E06B-3CA0-F745-97B0-63A16EB55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7A57E06B-3CA0-F745-97B0-63A16EB55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7A57E06B-3CA0-F745-97B0-63A16EB55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8D87B47B-66A5-5A4D-81D7-3BF5944B4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8D87B47B-66A5-5A4D-81D7-3BF5944B4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graphicEl>
                                              <a:dgm id="{8D87B47B-66A5-5A4D-81D7-3BF5944B4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0AFF6FE8-AF0A-0D40-9B43-478E4CEF4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0AFF6FE8-AF0A-0D40-9B43-478E4CEF4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0AFF6FE8-AF0A-0D40-9B43-478E4CEF4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Sub>
          <a:bldDgm bld="one"/>
        </p:bldSub>
      </p:bldGraphic>
      <p:bldGraphic spid="5" grpI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Or:</a:t>
            </a:r>
          </a:p>
          <a:p>
            <a:r>
              <a:rPr lang="en-US" dirty="0" smtClean="0"/>
              <a:t>Move back up to “1b”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..</a:t>
            </a:r>
          </a:p>
          <a:p>
            <a:r>
              <a:rPr lang="en-US" dirty="0" smtClean="0"/>
              <a:t>Move back up to “/”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..</a:t>
            </a:r>
          </a:p>
          <a:p>
            <a:r>
              <a:rPr lang="en-US" dirty="0" smtClean="0"/>
              <a:t>Move down to “1c”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1c</a:t>
            </a:r>
          </a:p>
          <a:p>
            <a:r>
              <a:rPr lang="en-US" dirty="0" smtClean="0"/>
              <a:t>Move down to “2d”</a:t>
            </a:r>
            <a:endParaRPr lang="en-US" dirty="0"/>
          </a:p>
          <a:p>
            <a:pPr lvl="1"/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2d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/>
              <a:t>Or, combined, simply: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d ../../1c/2d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471703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6748171" y="3709593"/>
            <a:ext cx="0" cy="3959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752911" y="3005449"/>
            <a:ext cx="0" cy="3959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038205" y="3051709"/>
            <a:ext cx="522112" cy="3302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653647" y="3706829"/>
            <a:ext cx="0" cy="4578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816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909F49AD-FE64-5A45-82E2-FBAE3F1510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F3BF3B4A-AAE3-5C4D-9580-F33DFE5825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graphicEl>
                                              <a:dgm id="{0E5F0685-C27C-0C44-AD78-7E4C5741B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7B834DB1-BE26-BD47-AE26-B1DEEFE062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92FE3C2E-EAA7-1345-91AA-4E41559AF7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1FAC6205-DC68-D249-ACD2-4FADAA65F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E2834138-44BC-6F40-9416-E8E6E68D9F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graphicEl>
                                              <a:dgm id="{F1D39164-1BF8-B544-8FF6-9E6E52EE8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5">
                                            <p:graphicEl>
                                              <a:dgm id="{7A57E06B-3CA0-F745-97B0-63A16EB55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5">
                                            <p:graphicEl>
                                              <a:dgm id="{7A57E06B-3CA0-F745-97B0-63A16EB55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7A57E06B-3CA0-F745-97B0-63A16EB559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graphicEl>
                                              <a:dgm id="{8D87B47B-66A5-5A4D-81D7-3BF5944B4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5">
                                            <p:graphicEl>
                                              <a:dgm id="{8D87B47B-66A5-5A4D-81D7-3BF5944B4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5">
                                            <p:graphicEl>
                                              <a:dgm id="{8D87B47B-66A5-5A4D-81D7-3BF5944B46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0AFF6FE8-AF0A-0D40-9B43-478E4CEF4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5">
                                            <p:graphicEl>
                                              <a:dgm id="{0AFF6FE8-AF0A-0D40-9B43-478E4CEF4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graphicEl>
                                              <a:dgm id="{0AFF6FE8-AF0A-0D40-9B43-478E4CEF4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5">
                                            <p:graphicEl>
                                              <a:dgm id="{38A66770-2D6E-E14E-BF97-A92345EF2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5">
                                            <p:graphicEl>
                                              <a:dgm id="{9E602B42-8EB0-9044-883E-4EDD9E6743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5">
                                            <p:graphicEl>
                                              <a:dgm id="{F2ED696C-BD3A-2C46-891F-160BF567A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a command line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98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2029</Words>
  <Application>Microsoft Macintosh PowerPoint</Application>
  <PresentationFormat>On-screen Show (4:3)</PresentationFormat>
  <Paragraphs>256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Introduction to UNIX</vt:lpstr>
      <vt:lpstr>Quick poll</vt:lpstr>
      <vt:lpstr>Directory structure and navigation</vt:lpstr>
      <vt:lpstr>Directory structures</vt:lpstr>
      <vt:lpstr>Directory structures</vt:lpstr>
      <vt:lpstr>Changing directory</vt:lpstr>
      <vt:lpstr>Absolute paths</vt:lpstr>
      <vt:lpstr>Relative paths</vt:lpstr>
      <vt:lpstr>Using a command line</vt:lpstr>
      <vt:lpstr>UNIX commands</vt:lpstr>
      <vt:lpstr>Basic commands</vt:lpstr>
      <vt:lpstr>Environment variables</vt:lpstr>
      <vt:lpstr>Local variables</vt:lpstr>
      <vt:lpstr>Commands to know</vt:lpstr>
      <vt:lpstr>Everyday commands</vt:lpstr>
      <vt:lpstr>awk</vt:lpstr>
      <vt:lpstr>grep</vt:lpstr>
      <vt:lpstr>sed</vt:lpstr>
      <vt:lpstr>sort</vt:lpstr>
      <vt:lpstr>tr</vt:lpstr>
      <vt:lpstr>echo/cat</vt:lpstr>
      <vt:lpstr>Redirection</vt:lpstr>
      <vt:lpstr>Shorthands</vt:lpstr>
      <vt:lpstr>Useful commands</vt:lpstr>
      <vt:lpstr>Introduction to shell scripts</vt:lpstr>
      <vt:lpstr>What is a script?</vt:lpstr>
      <vt:lpstr>Script example</vt:lpstr>
      <vt:lpstr>PowerPoint Presentation</vt:lpstr>
    </vt:vector>
  </TitlesOfParts>
  <Manager/>
  <Company>Massachusetts  Institute of Technology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01-UNIX_prereqs</dc:title>
  <dc:subject/>
  <dc:creator>MAF</dc:creator>
  <cp:keywords/>
  <dc:description/>
  <cp:lastModifiedBy>M. Floyd</cp:lastModifiedBy>
  <cp:revision>94</cp:revision>
  <dcterms:created xsi:type="dcterms:W3CDTF">2013-06-11T15:10:41Z</dcterms:created>
  <dcterms:modified xsi:type="dcterms:W3CDTF">2013-07-08T15:46:27Z</dcterms:modified>
  <cp:category/>
</cp:coreProperties>
</file>