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9" r:id="rId3"/>
    <p:sldId id="290" r:id="rId4"/>
    <p:sldId id="257" r:id="rId5"/>
    <p:sldId id="258" r:id="rId6"/>
    <p:sldId id="293" r:id="rId7"/>
    <p:sldId id="291" r:id="rId8"/>
    <p:sldId id="259" r:id="rId9"/>
    <p:sldId id="260" r:id="rId10"/>
    <p:sldId id="261" r:id="rId11"/>
    <p:sldId id="262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75" r:id="rId20"/>
    <p:sldId id="276" r:id="rId21"/>
    <p:sldId id="277" r:id="rId22"/>
    <p:sldId id="278" r:id="rId23"/>
    <p:sldId id="279" r:id="rId24"/>
    <p:sldId id="29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37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E3289-F8F3-0644-BA6D-5A7D51B5DCA6}" type="datetimeFigureOut">
              <a:rPr lang="en-US" smtClean="0"/>
              <a:t>7/5/13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E423-D4A0-F240-9CDC-2077E3453E31}" type="datetimeFigureOut">
              <a:rPr lang="en-US" smtClean="0"/>
              <a:t>7/5/13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15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16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17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18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19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20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21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22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23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8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9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10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11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12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13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14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GLOBK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 binary h-files (created from SINEX or GAMIT h-)‏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file(s)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surrounded by stations with well defined motions).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2.5E-8 (0.5 mm in 1 </a:t>
            </a:r>
            <a:r>
              <a:rPr lang="en-GB" dirty="0" err="1" smtClean="0"/>
              <a:t>yr</a:t>
            </a:r>
            <a:r>
              <a:rPr lang="en-GB" dirty="0" smtClean="0"/>
              <a:t>) to  4E-6 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/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h-file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tscom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/>
              <a:t>globk</a:t>
            </a:r>
            <a:r>
              <a:rPr lang="en-US" dirty="0" smtClean="0"/>
              <a:t> what to estimate and constraints on apriori values and temporal behavior of the parameters.  </a:t>
            </a:r>
            <a:r>
              <a:rPr lang="en-US" dirty="0" err="1"/>
              <a:t>a</a:t>
            </a:r>
            <a:r>
              <a:rPr lang="en-US" dirty="0" err="1" smtClean="0"/>
              <a:t>pr_xxx</a:t>
            </a:r>
            <a:r>
              <a:rPr lang="en-US" dirty="0" smtClean="0"/>
              <a:t> and </a:t>
            </a:r>
            <a:r>
              <a:rPr lang="en-US" dirty="0" err="1" smtClean="0"/>
              <a:t>mar_xxx</a:t>
            </a:r>
            <a:r>
              <a:rPr lang="en-US" dirty="0" smtClean="0"/>
              <a:t> commands.</a:t>
            </a:r>
          </a:p>
          <a:p>
            <a:pPr lvl="1"/>
            <a:r>
              <a:rPr lang="en-US" dirty="0" smtClean="0"/>
              <a:t>Apriori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/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as has a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</a:t>
            </a:r>
            <a:r>
              <a:rPr lang="en-US" dirty="0" smtClean="0"/>
              <a:t>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Kalman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[1990]  and Dong et al. [1998]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h-file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h-files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h-file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</a:t>
            </a:r>
            <a:r>
              <a:rPr lang="en-GB" dirty="0" smtClean="0"/>
              <a:t>/</a:t>
            </a:r>
            <a:r>
              <a:rPr lang="en-GB" dirty="0" err="1" smtClean="0"/>
              <a:t>glred</a:t>
            </a:r>
            <a:r>
              <a:rPr lang="en-GB" dirty="0" smtClean="0"/>
              <a:t> or run separately to  apply 	generalized constraints to solution and estimate plate rotations. </a:t>
            </a:r>
            <a:r>
              <a:rPr lang="en-GB" dirty="0" err="1" smtClean="0"/>
              <a:t>Com_file</a:t>
            </a:r>
            <a:r>
              <a:rPr lang="en-GB" dirty="0" smtClean="0"/>
              <a:t> command must be used for </a:t>
            </a:r>
            <a:r>
              <a:rPr lang="en-GB" dirty="0" err="1" smtClean="0"/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07/08/2013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14367</TotalTime>
  <Words>3061</Words>
  <Application>Microsoft Macintosh PowerPoint</Application>
  <PresentationFormat>On-screen Show (4:3)</PresentationFormat>
  <Paragraphs>329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Using GLOBK</vt:lpstr>
      <vt:lpstr>GLOBK Overview</vt:lpstr>
      <vt:lpstr>GLOBK Purpose</vt:lpstr>
      <vt:lpstr>Common applications of GLOBK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 ?</vt:lpstr>
      <vt:lpstr>Associated programs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Thomas Herring</cp:lastModifiedBy>
  <cp:revision>20</cp:revision>
  <cp:lastPrinted>2011-08-06T13:38:01Z</cp:lastPrinted>
  <dcterms:created xsi:type="dcterms:W3CDTF">2011-08-03T17:21:15Z</dcterms:created>
  <dcterms:modified xsi:type="dcterms:W3CDTF">2013-07-06T02:11:04Z</dcterms:modified>
</cp:coreProperties>
</file>