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8" r:id="rId2"/>
    <p:sldId id="259" r:id="rId3"/>
    <p:sldId id="260" r:id="rId4"/>
    <p:sldId id="261" r:id="rId5"/>
    <p:sldId id="262" r:id="rId6"/>
    <p:sldId id="263" r:id="rId7"/>
    <p:sldId id="264" r:id="rId8"/>
    <p:sldId id="265" r:id="rId9"/>
    <p:sldId id="284" r:id="rId10"/>
    <p:sldId id="286"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0" d="100"/>
          <a:sy n="110" d="100"/>
        </p:scale>
        <p:origin x="-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48B6CC-7630-0042-9E68-014294E2887E}" type="datetimeFigureOut">
              <a:rPr lang="en-US" smtClean="0"/>
              <a:t>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8E5F26-90A7-FE4B-A010-239D996DE2EB}" type="slidenum">
              <a:rPr lang="en-US" smtClean="0"/>
              <a:t>‹#›</a:t>
            </a:fld>
            <a:endParaRPr lang="en-US"/>
          </a:p>
        </p:txBody>
      </p:sp>
    </p:spTree>
    <p:extLst>
      <p:ext uri="{BB962C8B-B14F-4D97-AF65-F5344CB8AC3E}">
        <p14:creationId xmlns:p14="http://schemas.microsoft.com/office/powerpoint/2010/main" val="19187920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5A214-987B-5242-AE80-11255E1E6671}" type="datetimeFigureOut">
              <a:rPr lang="en-US" smtClean="0"/>
              <a:t>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BCFE2-576A-FB49-B03D-4D927C551BEA}" type="slidenum">
              <a:rPr lang="en-US" smtClean="0"/>
              <a:t>‹#›</a:t>
            </a:fld>
            <a:endParaRPr lang="en-US"/>
          </a:p>
        </p:txBody>
      </p:sp>
    </p:spTree>
    <p:extLst>
      <p:ext uri="{BB962C8B-B14F-4D97-AF65-F5344CB8AC3E}">
        <p14:creationId xmlns:p14="http://schemas.microsoft.com/office/powerpoint/2010/main" val="766525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 Tuning Lec 08</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01/11/12</a:t>
            </a:r>
            <a:endParaRPr lang="en-US"/>
          </a:p>
        </p:txBody>
      </p:sp>
      <p:sp>
        <p:nvSpPr>
          <p:cNvPr id="8" name="Footer Placeholder 7"/>
          <p:cNvSpPr>
            <a:spLocks noGrp="1"/>
          </p:cNvSpPr>
          <p:nvPr>
            <p:ph type="ftr" sz="quarter" idx="11"/>
          </p:nvPr>
        </p:nvSpPr>
        <p:spPr/>
        <p:txBody>
          <a:bodyPr/>
          <a:lstStyle/>
          <a:p>
            <a:r>
              <a:rPr lang="en-US" smtClean="0"/>
              <a:t>Track Tuning Lec 08</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01/11/12</a:t>
            </a:r>
            <a:endParaRPr lang="en-US"/>
          </a:p>
        </p:txBody>
      </p:sp>
      <p:sp>
        <p:nvSpPr>
          <p:cNvPr id="4" name="Footer Placeholder 3"/>
          <p:cNvSpPr>
            <a:spLocks noGrp="1"/>
          </p:cNvSpPr>
          <p:nvPr>
            <p:ph type="ftr" sz="quarter" idx="11"/>
          </p:nvPr>
        </p:nvSpPr>
        <p:spPr/>
        <p:txBody>
          <a:bodyPr/>
          <a:lstStyle/>
          <a:p>
            <a:r>
              <a:rPr lang="en-US" smtClean="0"/>
              <a:t>Track Tuning Lec 08</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01/11/12</a:t>
            </a:r>
            <a:endParaRPr lang="en-US"/>
          </a:p>
        </p:txBody>
      </p:sp>
      <p:sp>
        <p:nvSpPr>
          <p:cNvPr id="3" name="Footer Placeholder 2"/>
          <p:cNvSpPr>
            <a:spLocks noGrp="1"/>
          </p:cNvSpPr>
          <p:nvPr>
            <p:ph type="ftr" sz="quarter" idx="11"/>
          </p:nvPr>
        </p:nvSpPr>
        <p:spPr/>
        <p:txBody>
          <a:bodyPr/>
          <a:lstStyle/>
          <a:p>
            <a:r>
              <a:rPr lang="en-US" smtClean="0"/>
              <a:t>Track Tuning Lec 08</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 Tuning Lec 08</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01/11/12</a:t>
            </a:r>
            <a:endParaRPr lang="en-US"/>
          </a:p>
        </p:txBody>
      </p:sp>
      <p:sp>
        <p:nvSpPr>
          <p:cNvPr id="6" name="Footer Placeholder 5"/>
          <p:cNvSpPr>
            <a:spLocks noGrp="1"/>
          </p:cNvSpPr>
          <p:nvPr>
            <p:ph type="ftr" sz="quarter" idx="11"/>
          </p:nvPr>
        </p:nvSpPr>
        <p:spPr/>
        <p:txBody>
          <a:bodyPr/>
          <a:lstStyle/>
          <a:p>
            <a:r>
              <a:rPr lang="en-US" smtClean="0"/>
              <a:t>Track Tuning Lec 08</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01/11/12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Tuning Lec 08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dirty="0" smtClean="0"/>
              <a:t>Track Tuning </a:t>
            </a:r>
            <a:r>
              <a:rPr lang="en-US" dirty="0" smtClean="0"/>
              <a:t/>
            </a:r>
            <a:br>
              <a:rPr lang="en-US" dirty="0" smtClean="0"/>
            </a:br>
            <a:r>
              <a:rPr lang="en-US" dirty="0" smtClean="0"/>
              <a:t>Lecture 08</a:t>
            </a:r>
            <a:endParaRPr lang="en-US" dirty="0"/>
          </a:p>
        </p:txBody>
      </p:sp>
      <p:sp>
        <p:nvSpPr>
          <p:cNvPr id="2051" name="Rectangle 3"/>
          <p:cNvSpPr>
            <a:spLocks noGrp="1" noChangeArrowheads="1"/>
          </p:cNvSpPr>
          <p:nvPr>
            <p:ph type="subTitle" idx="1"/>
          </p:nvPr>
        </p:nvSpPr>
        <p:spPr/>
        <p:txBody>
          <a:bodyPr/>
          <a:lstStyle/>
          <a:p>
            <a:pPr eaLnBrk="1" hangingPunct="1"/>
            <a:r>
              <a:rPr lang="en-US" dirty="0" smtClean="0"/>
              <a:t>Thomas Herring, MIT</a:t>
            </a:r>
          </a:p>
          <a:p>
            <a:pPr eaLnBrk="1" hangingPunct="1"/>
            <a:r>
              <a:rPr lang="en-US" dirty="0" smtClean="0">
                <a:hlinkClick r:id="rId2"/>
              </a:rPr>
              <a:t>tah@mit.edu</a:t>
            </a:r>
            <a:r>
              <a:rPr lang="en-US" dirty="0" smtClean="0"/>
              <a:t> </a:t>
            </a:r>
            <a:endParaRPr lang="en-US" dirty="0"/>
          </a:p>
        </p:txBody>
      </p:sp>
    </p:spTree>
    <p:extLst>
      <p:ext uri="{BB962C8B-B14F-4D97-AF65-F5344CB8AC3E}">
        <p14:creationId xmlns:p14="http://schemas.microsoft.com/office/powerpoint/2010/main" val="2000007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10</a:t>
            </a:fld>
            <a:endParaRPr lang="en-US"/>
          </a:p>
        </p:txBody>
      </p:sp>
    </p:spTree>
    <p:extLst>
      <p:ext uri="{BB962C8B-B14F-4D97-AF65-F5344CB8AC3E}">
        <p14:creationId xmlns:p14="http://schemas.microsoft.com/office/powerpoint/2010/main" val="94563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00E6119C-21E2-0B4F-84B2-290B573743B3}" type="slidenum">
              <a:rPr lang="en-US"/>
              <a:pPr/>
              <a:t>11</a:t>
            </a:fld>
            <a:endParaRPr lang="en-US">
              <a:latin typeface="Times" charset="0"/>
            </a:endParaRPr>
          </a:p>
        </p:txBody>
      </p:sp>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Tree>
    <p:extLst>
      <p:ext uri="{BB962C8B-B14F-4D97-AF65-F5344CB8AC3E}">
        <p14:creationId xmlns:p14="http://schemas.microsoft.com/office/powerpoint/2010/main" val="37629041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12</a:t>
            </a:fld>
            <a:endParaRPr lang="en-US">
              <a:latin typeface="Times" charset="0"/>
            </a:endParaRPr>
          </a:p>
        </p:txBody>
      </p:sp>
    </p:spTree>
    <p:extLst>
      <p:ext uri="{BB962C8B-B14F-4D97-AF65-F5344CB8AC3E}">
        <p14:creationId xmlns:p14="http://schemas.microsoft.com/office/powerpoint/2010/main" val="26830071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13</a:t>
            </a:fld>
            <a:endParaRPr lang="en-US">
              <a:latin typeface="Times" charset="0"/>
            </a:endParaRPr>
          </a:p>
        </p:txBody>
      </p:sp>
    </p:spTree>
    <p:extLst>
      <p:ext uri="{BB962C8B-B14F-4D97-AF65-F5344CB8AC3E}">
        <p14:creationId xmlns:p14="http://schemas.microsoft.com/office/powerpoint/2010/main" val="268413939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14</a:t>
            </a:fld>
            <a:endParaRPr lang="en-US">
              <a:latin typeface="Times" charset="0"/>
            </a:endParaRPr>
          </a:p>
        </p:txBody>
      </p:sp>
    </p:spTree>
    <p:extLst>
      <p:ext uri="{BB962C8B-B14F-4D97-AF65-F5344CB8AC3E}">
        <p14:creationId xmlns:p14="http://schemas.microsoft.com/office/powerpoint/2010/main" val="34189680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15</a:t>
            </a:fld>
            <a:endParaRPr lang="en-US">
              <a:latin typeface="Times" charset="0"/>
            </a:endParaRPr>
          </a:p>
        </p:txBody>
      </p:sp>
    </p:spTree>
    <p:extLst>
      <p:ext uri="{BB962C8B-B14F-4D97-AF65-F5344CB8AC3E}">
        <p14:creationId xmlns:p14="http://schemas.microsoft.com/office/powerpoint/2010/main" val="3886252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16</a:t>
            </a:fld>
            <a:endParaRPr lang="en-US">
              <a:latin typeface="Times" charset="0"/>
            </a:endParaRPr>
          </a:p>
        </p:txBody>
      </p:sp>
    </p:spTree>
    <p:extLst>
      <p:ext uri="{BB962C8B-B14F-4D97-AF65-F5344CB8AC3E}">
        <p14:creationId xmlns:p14="http://schemas.microsoft.com/office/powerpoint/2010/main" val="24303615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17</a:t>
            </a:fld>
            <a:endParaRPr lang="en-US">
              <a:latin typeface="Times" charset="0"/>
            </a:endParaRPr>
          </a:p>
        </p:txBody>
      </p:sp>
    </p:spTree>
    <p:extLst>
      <p:ext uri="{BB962C8B-B14F-4D97-AF65-F5344CB8AC3E}">
        <p14:creationId xmlns:p14="http://schemas.microsoft.com/office/powerpoint/2010/main" val="38654696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18</a:t>
            </a:fld>
            <a:endParaRPr lang="en-US">
              <a:latin typeface="Times" charset="0"/>
            </a:endParaRPr>
          </a:p>
        </p:txBody>
      </p:sp>
    </p:spTree>
    <p:extLst>
      <p:ext uri="{BB962C8B-B14F-4D97-AF65-F5344CB8AC3E}">
        <p14:creationId xmlns:p14="http://schemas.microsoft.com/office/powerpoint/2010/main" val="6287214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19</a:t>
            </a:fld>
            <a:endParaRPr lang="en-US">
              <a:latin typeface="Times" charset="0"/>
            </a:endParaRPr>
          </a:p>
        </p:txBody>
      </p:sp>
    </p:spTree>
    <p:extLst>
      <p:ext uri="{BB962C8B-B14F-4D97-AF65-F5344CB8AC3E}">
        <p14:creationId xmlns:p14="http://schemas.microsoft.com/office/powerpoint/2010/main" val="34681057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3A9F4BF4-8410-2941-AB20-1745F6D4BC81}" type="slidenum">
              <a:rPr lang="en-US"/>
              <a:pPr/>
              <a:t>2</a:t>
            </a:fld>
            <a:endParaRPr lang="en-US">
              <a:latin typeface="Times" charset="0"/>
            </a:endParaRPr>
          </a:p>
        </p:txBody>
      </p:sp>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Tree>
    <p:extLst>
      <p:ext uri="{BB962C8B-B14F-4D97-AF65-F5344CB8AC3E}">
        <p14:creationId xmlns:p14="http://schemas.microsoft.com/office/powerpoint/2010/main" val="11150109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20</a:t>
            </a:fld>
            <a:endParaRPr lang="en-US">
              <a:latin typeface="Times" charset="0"/>
            </a:endParaRPr>
          </a:p>
        </p:txBody>
      </p:sp>
    </p:spTree>
    <p:extLst>
      <p:ext uri="{BB962C8B-B14F-4D97-AF65-F5344CB8AC3E}">
        <p14:creationId xmlns:p14="http://schemas.microsoft.com/office/powerpoint/2010/main" val="7775809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21</a:t>
            </a:fld>
            <a:endParaRPr lang="en-US">
              <a:latin typeface="Times" charset="0"/>
            </a:endParaRPr>
          </a:p>
        </p:txBody>
      </p:sp>
    </p:spTree>
    <p:extLst>
      <p:ext uri="{BB962C8B-B14F-4D97-AF65-F5344CB8AC3E}">
        <p14:creationId xmlns:p14="http://schemas.microsoft.com/office/powerpoint/2010/main" val="3896092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22</a:t>
            </a:fld>
            <a:endParaRPr lang="en-US">
              <a:latin typeface="Times" charset="0"/>
            </a:endParaRPr>
          </a:p>
        </p:txBody>
      </p:sp>
    </p:spTree>
    <p:extLst>
      <p:ext uri="{BB962C8B-B14F-4D97-AF65-F5344CB8AC3E}">
        <p14:creationId xmlns:p14="http://schemas.microsoft.com/office/powerpoint/2010/main" val="7627200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23</a:t>
            </a:fld>
            <a:endParaRPr lang="en-US">
              <a:latin typeface="Times" charset="0"/>
            </a:endParaRPr>
          </a:p>
        </p:txBody>
      </p:sp>
    </p:spTree>
    <p:extLst>
      <p:ext uri="{BB962C8B-B14F-4D97-AF65-F5344CB8AC3E}">
        <p14:creationId xmlns:p14="http://schemas.microsoft.com/office/powerpoint/2010/main" val="17375605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24</a:t>
            </a:fld>
            <a:endParaRPr lang="en-US">
              <a:latin typeface="Times" charset="0"/>
            </a:endParaRPr>
          </a:p>
        </p:txBody>
      </p:sp>
    </p:spTree>
    <p:extLst>
      <p:ext uri="{BB962C8B-B14F-4D97-AF65-F5344CB8AC3E}">
        <p14:creationId xmlns:p14="http://schemas.microsoft.com/office/powerpoint/2010/main" val="2964281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25</a:t>
            </a:fld>
            <a:endParaRPr lang="en-US">
              <a:latin typeface="Times" charset="0"/>
            </a:endParaRPr>
          </a:p>
        </p:txBody>
      </p:sp>
    </p:spTree>
    <p:extLst>
      <p:ext uri="{BB962C8B-B14F-4D97-AF65-F5344CB8AC3E}">
        <p14:creationId xmlns:p14="http://schemas.microsoft.com/office/powerpoint/2010/main" val="20988888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26</a:t>
            </a:fld>
            <a:endParaRPr lang="en-US">
              <a:latin typeface="Times" charset="0"/>
            </a:endParaRPr>
          </a:p>
        </p:txBody>
      </p:sp>
    </p:spTree>
    <p:extLst>
      <p:ext uri="{BB962C8B-B14F-4D97-AF65-F5344CB8AC3E}">
        <p14:creationId xmlns:p14="http://schemas.microsoft.com/office/powerpoint/2010/main" val="301426135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36B9AA9-EDBA-9742-A9CF-5517B36F0CEC}" type="slidenum">
              <a:rPr lang="en-US" smtClean="0"/>
              <a:pPr/>
              <a:t>27</a:t>
            </a:fld>
            <a:endParaRPr lang="en-US">
              <a:latin typeface="Times" charset="0"/>
            </a:endParaRPr>
          </a:p>
        </p:txBody>
      </p:sp>
    </p:spTree>
    <p:extLst>
      <p:ext uri="{BB962C8B-B14F-4D97-AF65-F5344CB8AC3E}">
        <p14:creationId xmlns:p14="http://schemas.microsoft.com/office/powerpoint/2010/main" val="22243750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a:t>
            </a:r>
            <a:r>
              <a:rPr lang="en-US" dirty="0" smtClean="0"/>
              <a:t>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a:t>
            </a:r>
            <a:r>
              <a:rPr lang="en-US" dirty="0" smtClean="0"/>
              <a:t>r the EX-WL (effected by the ionosphere) on long baselines and when the ionosphere is active.  </a:t>
            </a:r>
            <a:r>
              <a:rPr lang="en-US" dirty="0" err="1" smtClean="0"/>
              <a:t>Ionex_file</a:t>
            </a:r>
            <a:r>
              <a:rPr lang="en-US" dirty="0" smtClean="0"/>
              <a:t> command </a:t>
            </a:r>
            <a:r>
              <a:rPr lang="en-US" smtClean="0"/>
              <a:t>may help.</a:t>
            </a:r>
            <a:endParaRPr lang="en-US" dirty="0"/>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28</a:t>
            </a:fld>
            <a:endParaRPr lang="en-US"/>
          </a:p>
        </p:txBody>
      </p:sp>
    </p:spTree>
    <p:extLst>
      <p:ext uri="{BB962C8B-B14F-4D97-AF65-F5344CB8AC3E}">
        <p14:creationId xmlns:p14="http://schemas.microsoft.com/office/powerpoint/2010/main" val="223399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90D6969A-BF10-AC4E-B044-185D8965C74B}" type="slidenum">
              <a:rPr lang="en-US"/>
              <a:pPr/>
              <a:t>3</a:t>
            </a:fld>
            <a:endParaRPr lang="en-US">
              <a:latin typeface="Times" charset="0"/>
            </a:endParaRPr>
          </a:p>
        </p:txBody>
      </p:sp>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Tree>
    <p:extLst>
      <p:ext uri="{BB962C8B-B14F-4D97-AF65-F5344CB8AC3E}">
        <p14:creationId xmlns:p14="http://schemas.microsoft.com/office/powerpoint/2010/main" val="8835271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79BB401D-CD46-D042-88CF-91E1266D8932}" type="slidenum">
              <a:rPr lang="en-US"/>
              <a:pPr/>
              <a:t>4</a:t>
            </a:fld>
            <a:endParaRPr lang="en-US">
              <a:latin typeface="Times" charset="0"/>
            </a:endParaRPr>
          </a:p>
        </p:txBody>
      </p:sp>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type="body"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Tree>
    <p:extLst>
      <p:ext uri="{BB962C8B-B14F-4D97-AF65-F5344CB8AC3E}">
        <p14:creationId xmlns:p14="http://schemas.microsoft.com/office/powerpoint/2010/main" val="1406242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6681F880-431B-8948-BFFB-2642B14F0219}" type="slidenum">
              <a:rPr lang="en-US"/>
              <a:pPr/>
              <a:t>5</a:t>
            </a:fld>
            <a:endParaRPr lang="en-US">
              <a:latin typeface="Times" charset="0"/>
            </a:endParaRPr>
          </a:p>
        </p:txBody>
      </p:sp>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Tree>
    <p:extLst>
      <p:ext uri="{BB962C8B-B14F-4D97-AF65-F5344CB8AC3E}">
        <p14:creationId xmlns:p14="http://schemas.microsoft.com/office/powerpoint/2010/main" val="23880687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33073371-49CF-3C46-8828-95A440F6D50A}" type="slidenum">
              <a:rPr lang="en-US"/>
              <a:pPr/>
              <a:t>6</a:t>
            </a:fld>
            <a:endParaRPr lang="en-US">
              <a:latin typeface="Times" charset="0"/>
            </a:endParaRPr>
          </a:p>
        </p:txBody>
      </p:sp>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Tree>
    <p:extLst>
      <p:ext uri="{BB962C8B-B14F-4D97-AF65-F5344CB8AC3E}">
        <p14:creationId xmlns:p14="http://schemas.microsoft.com/office/powerpoint/2010/main" val="29872120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01/11/12</a:t>
            </a:r>
            <a:endParaRPr lang="en-US">
              <a:latin typeface="Times" charset="0"/>
            </a:endParaRPr>
          </a:p>
        </p:txBody>
      </p:sp>
      <p:sp>
        <p:nvSpPr>
          <p:cNvPr id="6"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7" name="Slide Number Placeholder 5"/>
          <p:cNvSpPr>
            <a:spLocks noGrp="1"/>
          </p:cNvSpPr>
          <p:nvPr>
            <p:ph type="sldNum" sz="quarter" idx="12"/>
          </p:nvPr>
        </p:nvSpPr>
        <p:spPr/>
        <p:txBody>
          <a:bodyPr/>
          <a:lstStyle/>
          <a:p>
            <a:fld id="{B43F0A27-D958-8E43-87C6-598F762E8AE1}" type="slidenum">
              <a:rPr lang="en-US"/>
              <a:pPr/>
              <a:t>7</a:t>
            </a:fld>
            <a:endParaRPr lang="en-US">
              <a:latin typeface="Times" charset="0"/>
            </a:endParaRPr>
          </a:p>
        </p:txBody>
      </p:sp>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54864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Tree>
    <p:extLst>
      <p:ext uri="{BB962C8B-B14F-4D97-AF65-F5344CB8AC3E}">
        <p14:creationId xmlns:p14="http://schemas.microsoft.com/office/powerpoint/2010/main" val="23532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01/11/12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Tuning Lec 08</a:t>
            </a:r>
            <a:endParaRPr lang="en-US">
              <a:latin typeface="Times" charset="0"/>
            </a:endParaRPr>
          </a:p>
        </p:txBody>
      </p:sp>
      <p:sp>
        <p:nvSpPr>
          <p:cNvPr id="6" name="Slide Number Placeholder 5"/>
          <p:cNvSpPr>
            <a:spLocks noGrp="1"/>
          </p:cNvSpPr>
          <p:nvPr>
            <p:ph type="sldNum" sz="quarter" idx="12"/>
          </p:nvPr>
        </p:nvSpPr>
        <p:spPr/>
        <p:txBody>
          <a:bodyPr/>
          <a:lstStyle/>
          <a:p>
            <a:fld id="{FA89F0A4-AC1C-FE40-8AE9-1C397D8E3CFD}" type="slidenum">
              <a:rPr lang="en-US"/>
              <a:pPr/>
              <a:t>8</a:t>
            </a:fld>
            <a:endParaRPr lang="en-US">
              <a:latin typeface="Times" charset="0"/>
            </a:endParaRPr>
          </a:p>
        </p:txBody>
      </p:sp>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Tree>
    <p:extLst>
      <p:ext uri="{BB962C8B-B14F-4D97-AF65-F5344CB8AC3E}">
        <p14:creationId xmlns:p14="http://schemas.microsoft.com/office/powerpoint/2010/main" val="6596961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
        <p:nvSpPr>
          <p:cNvPr id="4" name="Date Placeholder 3"/>
          <p:cNvSpPr>
            <a:spLocks noGrp="1"/>
          </p:cNvSpPr>
          <p:nvPr>
            <p:ph type="dt" sz="half" idx="10"/>
          </p:nvPr>
        </p:nvSpPr>
        <p:spPr/>
        <p:txBody>
          <a:bodyPr/>
          <a:lstStyle/>
          <a:p>
            <a:r>
              <a:rPr lang="en-US" smtClean="0"/>
              <a:t>01/11/12</a:t>
            </a:r>
            <a:endParaRPr lang="en-US"/>
          </a:p>
        </p:txBody>
      </p:sp>
      <p:sp>
        <p:nvSpPr>
          <p:cNvPr id="5" name="Footer Placeholder 4"/>
          <p:cNvSpPr>
            <a:spLocks noGrp="1"/>
          </p:cNvSpPr>
          <p:nvPr>
            <p:ph type="ftr" sz="quarter" idx="11"/>
          </p:nvPr>
        </p:nvSpPr>
        <p:spPr/>
        <p:txBody>
          <a:bodyPr/>
          <a:lstStyle/>
          <a:p>
            <a:r>
              <a:rPr lang="en-US" smtClean="0"/>
              <a:t>Track Tuning Lec 08</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9</a:t>
            </a:fld>
            <a:endParaRPr lang="en-US"/>
          </a:p>
        </p:txBody>
      </p:sp>
    </p:spTree>
    <p:extLst>
      <p:ext uri="{BB962C8B-B14F-4D97-AF65-F5344CB8AC3E}">
        <p14:creationId xmlns:p14="http://schemas.microsoft.com/office/powerpoint/2010/main" val="633555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5143</TotalTime>
  <Words>3650</Words>
  <Application>Microsoft Macintosh PowerPoint</Application>
  <PresentationFormat>On-screen Show (4:3)</PresentationFormat>
  <Paragraphs>309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Track Tuning  Lecture 08</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lpstr>Plotting track results</vt:lpstr>
      <vt:lpstr>Final comments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13</cp:revision>
  <dcterms:created xsi:type="dcterms:W3CDTF">2011-08-03T18:08:11Z</dcterms:created>
  <dcterms:modified xsi:type="dcterms:W3CDTF">2012-01-06T01:28:07Z</dcterms:modified>
</cp:coreProperties>
</file>