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-112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B2247-E3B7-174A-89BC-614A7B816CCC}" type="datetimeFigureOut">
              <a:rPr lang="en-US" smtClean="0"/>
              <a:t>5/4/13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D228E-9E2C-3F4B-8F1F-DB9C6C373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05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C003E-E3B5-AE46-B190-B5B307DF55A5}" type="datetimeFigureOut">
              <a:rPr lang="en-US" smtClean="0"/>
              <a:t>5/5/13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1B4E0-1C61-9242-8B67-96EF6675D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48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5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5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0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7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4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7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0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8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ED11-154E-8C4C-8B43-50526FCE6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Tutorial: </a:t>
            </a:r>
            <a:r>
              <a:rPr lang="en-US" dirty="0" smtClean="0"/>
              <a:t>GLOBK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tah@mit.edu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0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this tutorial we will: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htoglb</a:t>
            </a:r>
            <a:r>
              <a:rPr lang="en-US" dirty="0" smtClean="0"/>
              <a:t> on the daily processing files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globk</a:t>
            </a:r>
            <a:r>
              <a:rPr lang="en-US" dirty="0" smtClean="0"/>
              <a:t> to create a velocity solution by merging all the days of data in a single solution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glred</a:t>
            </a:r>
            <a:r>
              <a:rPr lang="en-US" dirty="0" smtClean="0"/>
              <a:t> to create time series solutions which can be evaluated for quality of the processing</a:t>
            </a:r>
          </a:p>
          <a:p>
            <a:pPr lvl="1"/>
            <a:r>
              <a:rPr lang="en-US" dirty="0" err="1" smtClean="0"/>
              <a:t>sh_plotvel</a:t>
            </a:r>
            <a:r>
              <a:rPr lang="en-US" dirty="0" smtClean="0"/>
              <a:t>: Plot velocities</a:t>
            </a:r>
          </a:p>
          <a:p>
            <a:pPr lvl="1"/>
            <a:r>
              <a:rPr lang="en-US" dirty="0" err="1" smtClean="0"/>
              <a:t>tsfit</a:t>
            </a:r>
            <a:r>
              <a:rPr lang="en-US" dirty="0" smtClean="0"/>
              <a:t>: Fit trends to time series to determine weighted-root-mean-square (WRMS) scatter of time series</a:t>
            </a:r>
          </a:p>
          <a:p>
            <a:pPr lvl="1"/>
            <a:r>
              <a:rPr lang="en-US" dirty="0" err="1" smtClean="0"/>
              <a:t>sh_tshist</a:t>
            </a:r>
            <a:r>
              <a:rPr lang="en-US" dirty="0" smtClean="0"/>
              <a:t> : Plot histograms of NEU WRMS scatters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Run_COOC_Example.cmd</a:t>
            </a:r>
            <a:r>
              <a:rPr lang="en-US" dirty="0" smtClean="0"/>
              <a:t>  script has all the commands for </a:t>
            </a:r>
            <a:r>
              <a:rPr lang="en-US" dirty="0" err="1" smtClean="0"/>
              <a:t>gamit</a:t>
            </a:r>
            <a:r>
              <a:rPr lang="en-US" dirty="0" smtClean="0"/>
              <a:t> and </a:t>
            </a:r>
            <a:r>
              <a:rPr lang="en-US" dirty="0" err="1" smtClean="0"/>
              <a:t>globk</a:t>
            </a:r>
            <a:r>
              <a:rPr lang="en-US" dirty="0" smtClean="0"/>
              <a:t> processing.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1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7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Sites being processed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pic>
        <p:nvPicPr>
          <p:cNvPr id="6" name="Picture 5" descr="coco1213_lo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6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984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COCONet</a:t>
            </a:r>
            <a:r>
              <a:rPr lang="en-US" dirty="0" smtClean="0"/>
              <a:t> region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pic>
        <p:nvPicPr>
          <p:cNvPr id="6" name="Picture 5" descr="coco1213_zoo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20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129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Tutorial: GLOBK process</vt:lpstr>
      <vt:lpstr>GLOBK Processing</vt:lpstr>
      <vt:lpstr>Sites being processed</vt:lpstr>
      <vt:lpstr>COCONet region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Tutorial: GLOBK process</dc:title>
  <dc:creator>Thomas Herring</dc:creator>
  <cp:lastModifiedBy>Thomas Herring</cp:lastModifiedBy>
  <cp:revision>2</cp:revision>
  <cp:lastPrinted>2013-05-05T01:41:08Z</cp:lastPrinted>
  <dcterms:created xsi:type="dcterms:W3CDTF">2013-05-04T20:24:25Z</dcterms:created>
  <dcterms:modified xsi:type="dcterms:W3CDTF">2013-05-05T13:13:38Z</dcterms:modified>
</cp:coreProperties>
</file>